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2145707151" r:id="rId5"/>
    <p:sldId id="307" r:id="rId6"/>
    <p:sldId id="308" r:id="rId7"/>
    <p:sldId id="277" r:id="rId8"/>
    <p:sldId id="306" r:id="rId9"/>
    <p:sldId id="379" r:id="rId10"/>
    <p:sldId id="380" r:id="rId11"/>
    <p:sldId id="381" r:id="rId12"/>
    <p:sldId id="382" r:id="rId13"/>
    <p:sldId id="324" r:id="rId14"/>
  </p:sldIdLst>
  <p:sldSz cx="12192000" cy="6858000"/>
  <p:notesSz cx="6858000" cy="9144000"/>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8" charset="0"/>
      <a:defRPr sz="5200" b="1" kern="1200">
        <a:solidFill>
          <a:schemeClr val="bg1"/>
        </a:solidFill>
        <a:latin typeface="Arial" charset="0"/>
        <a:ea typeface="+mn-ea"/>
        <a:cs typeface="Lucida Sans Unicode"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8" charset="0"/>
      <a:defRPr sz="5200" b="1" kern="1200">
        <a:solidFill>
          <a:schemeClr val="bg1"/>
        </a:solidFill>
        <a:latin typeface="Arial" charset="0"/>
        <a:ea typeface="+mn-ea"/>
        <a:cs typeface="Lucida Sans Unicode"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8" charset="0"/>
      <a:defRPr sz="5200" b="1" kern="1200">
        <a:solidFill>
          <a:schemeClr val="bg1"/>
        </a:solidFill>
        <a:latin typeface="Arial" charset="0"/>
        <a:ea typeface="+mn-ea"/>
        <a:cs typeface="Lucida Sans Unicode"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8" charset="0"/>
      <a:defRPr sz="5200" b="1" kern="1200">
        <a:solidFill>
          <a:schemeClr val="bg1"/>
        </a:solidFill>
        <a:latin typeface="Arial" charset="0"/>
        <a:ea typeface="+mn-ea"/>
        <a:cs typeface="Lucida Sans Unicode"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8" charset="0"/>
      <a:defRPr sz="5200" b="1" kern="1200">
        <a:solidFill>
          <a:schemeClr val="bg1"/>
        </a:solidFill>
        <a:latin typeface="Arial" charset="0"/>
        <a:ea typeface="+mn-ea"/>
        <a:cs typeface="Lucida Sans Unicode" charset="0"/>
      </a:defRPr>
    </a:lvl5pPr>
    <a:lvl6pPr marL="2286000" algn="l" defTabSz="914400" rtl="0" eaLnBrk="1" latinLnBrk="0" hangingPunct="1">
      <a:defRPr sz="5200" b="1" kern="1200">
        <a:solidFill>
          <a:schemeClr val="bg1"/>
        </a:solidFill>
        <a:latin typeface="Arial" charset="0"/>
        <a:ea typeface="+mn-ea"/>
        <a:cs typeface="Lucida Sans Unicode" charset="0"/>
      </a:defRPr>
    </a:lvl6pPr>
    <a:lvl7pPr marL="2743200" algn="l" defTabSz="914400" rtl="0" eaLnBrk="1" latinLnBrk="0" hangingPunct="1">
      <a:defRPr sz="5200" b="1" kern="1200">
        <a:solidFill>
          <a:schemeClr val="bg1"/>
        </a:solidFill>
        <a:latin typeface="Arial" charset="0"/>
        <a:ea typeface="+mn-ea"/>
        <a:cs typeface="Lucida Sans Unicode" charset="0"/>
      </a:defRPr>
    </a:lvl7pPr>
    <a:lvl8pPr marL="3200400" algn="l" defTabSz="914400" rtl="0" eaLnBrk="1" latinLnBrk="0" hangingPunct="1">
      <a:defRPr sz="5200" b="1" kern="1200">
        <a:solidFill>
          <a:schemeClr val="bg1"/>
        </a:solidFill>
        <a:latin typeface="Arial" charset="0"/>
        <a:ea typeface="+mn-ea"/>
        <a:cs typeface="Lucida Sans Unicode" charset="0"/>
      </a:defRPr>
    </a:lvl8pPr>
    <a:lvl9pPr marL="3657600" algn="l" defTabSz="914400" rtl="0" eaLnBrk="1" latinLnBrk="0" hangingPunct="1">
      <a:defRPr sz="5200" b="1"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D37152-8D6A-CAA4-643E-0A4AFF257A2D}" name="ghaddad@kitepharma.com" initials="gh" userId="S::ghaddad_kitepharma.com#ext#@ichportal.onmicrosoft.com::b91790be-863c-4d91-a3fa-031bf34fe8f7" providerId="AD"/>
  <p188:author id="{620BB06F-F25F-49DA-B456-1B16EFD83170}" name="MyungMo Lee (이명모)" initials="명이" userId="S::myungmo.lee@inviteseco.com::a6a0df96-1ac4-43ad-804c-690db1629a7f" providerId="AD"/>
  <p188:author id="{340B8D9F-56E9-8B9D-46C8-DA7A5BDEFAC6}" name="Ghada Haddad" initials="GH" userId="S::Ghada.Haddad@gilead.com::a7f185d9-2df3-4c6b-af9d-ce42f2c7ecb4" providerId="AD"/>
  <p188:author id="{393C52A2-7397-3BFE-FE2C-C08DD902AFC1}" name="Friedman, Rick L" initials="RF" userId="S::FRIEDMANR@fda.gov::513ec9c6-f10f-4958-8171-a3d03b346120" providerId="AD"/>
  <p188:author id="{883C93B8-E2AE-60C3-EED5-24B3097D7FDB}" name="Friedman, Rick L" initials="FR" userId="S::rick.friedman_fda.hhs.gov#ext#@ichportal.onmicrosoft.com::9640b408-8f0c-4f33-b20f-4672d15884ee" providerId="AD"/>
  <p188:author id="{999B89B9-0ED5-4D91-F3E1-118DCE8D775E}" name="Kevin O'Donnell" initials="KO" userId="S::kevin.odonnell@hpra.ie::f9f19fe5-41b9-4e6f-b233-6848c744e9af" providerId="AD"/>
  <p188:author id="{3F8AB0F5-150A-4209-05BB-53D3B9D75A93}" name="MyungMo Lee(이명모)" initials="명이" userId="S::mmlee@cginvites.com::a6a0df96-1ac4-43ad-804c-690db1629a7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4EC701-051D-4CF7-8BBA-5EE382EAE185}" v="2" dt="2026-03-13T16:25:22.640"/>
  </p1510:revLst>
</p1510:revInfo>
</file>

<file path=ppt/tableStyles.xml><?xml version="1.0" encoding="utf-8"?>
<a:tblStyleLst xmlns:a="http://schemas.openxmlformats.org/drawingml/2006/main" def="{5C22544A-7EE6-4342-B048-85BDC9FD1C3A}">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53" y="7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vashen Cunden" userId="fc3ea3c3-1afe-4d4a-a734-9c1f6cacd2dc" providerId="ADAL" clId="{0240F346-7300-4CEB-827F-FF5AF6AB7FB0}"/>
    <pc:docChg chg="modSld">
      <pc:chgData name="Sivashen Cunden" userId="fc3ea3c3-1afe-4d4a-a734-9c1f6cacd2dc" providerId="ADAL" clId="{0240F346-7300-4CEB-827F-FF5AF6AB7FB0}" dt="2026-03-04T13:40:41.179" v="6" actId="403"/>
      <pc:docMkLst>
        <pc:docMk/>
      </pc:docMkLst>
      <pc:sldChg chg="modSp mod">
        <pc:chgData name="Sivashen Cunden" userId="fc3ea3c3-1afe-4d4a-a734-9c1f6cacd2dc" providerId="ADAL" clId="{0240F346-7300-4CEB-827F-FF5AF6AB7FB0}" dt="2026-03-04T13:40:41.179" v="6" actId="403"/>
        <pc:sldMkLst>
          <pc:docMk/>
          <pc:sldMk cId="0" sldId="2145707151"/>
        </pc:sldMkLst>
        <pc:spChg chg="mod">
          <ac:chgData name="Sivashen Cunden" userId="fc3ea3c3-1afe-4d4a-a734-9c1f6cacd2dc" providerId="ADAL" clId="{0240F346-7300-4CEB-827F-FF5AF6AB7FB0}" dt="2026-03-04T13:40:41.179" v="6" actId="403"/>
          <ac:spMkLst>
            <pc:docMk/>
            <pc:sldMk cId="0" sldId="2145707151"/>
            <ac:spMk id="5123" creationId="{00000000-0000-0000-0000-000000000000}"/>
          </ac:spMkLst>
        </pc:spChg>
        <pc:spChg chg="mod">
          <ac:chgData name="Sivashen Cunden" userId="fc3ea3c3-1afe-4d4a-a734-9c1f6cacd2dc" providerId="ADAL" clId="{0240F346-7300-4CEB-827F-FF5AF6AB7FB0}" dt="2026-03-04T13:40:35.575" v="4" actId="1076"/>
          <ac:spMkLst>
            <pc:docMk/>
            <pc:sldMk cId="0" sldId="2145707151"/>
            <ac:spMk id="5124" creationId="{00000000-0000-0000-0000-000000000000}"/>
          </ac:spMkLst>
        </pc:spChg>
      </pc:sldChg>
    </pc:docChg>
  </pc:docChgLst>
  <pc:docChgLst>
    <pc:chgData name="Charlotte Remie" userId="66173b22-35bf-44c3-9635-1a1a9ebb2af9" providerId="ADAL" clId="{EE28290D-38E1-4226-8B43-B99039590B66}"/>
    <pc:docChg chg="modSld">
      <pc:chgData name="Charlotte Remie" userId="66173b22-35bf-44c3-9635-1a1a9ebb2af9" providerId="ADAL" clId="{EE28290D-38E1-4226-8B43-B99039590B66}" dt="2026-03-13T16:25:26.317" v="1" actId="13926"/>
      <pc:docMkLst>
        <pc:docMk/>
      </pc:docMkLst>
      <pc:sldChg chg="modSp mod">
        <pc:chgData name="Charlotte Remie" userId="66173b22-35bf-44c3-9635-1a1a9ebb2af9" providerId="ADAL" clId="{EE28290D-38E1-4226-8B43-B99039590B66}" dt="2026-03-13T16:20:44.771" v="0" actId="13926"/>
        <pc:sldMkLst>
          <pc:docMk/>
          <pc:sldMk cId="2897521709" sldId="306"/>
        </pc:sldMkLst>
        <pc:spChg chg="mod">
          <ac:chgData name="Charlotte Remie" userId="66173b22-35bf-44c3-9635-1a1a9ebb2af9" providerId="ADAL" clId="{EE28290D-38E1-4226-8B43-B99039590B66}" dt="2026-03-13T16:20:44.771" v="0" actId="13926"/>
          <ac:spMkLst>
            <pc:docMk/>
            <pc:sldMk cId="2897521709" sldId="306"/>
            <ac:spMk id="5" creationId="{83163608-AD5F-748D-BD52-A5DF0BC60033}"/>
          </ac:spMkLst>
        </pc:spChg>
      </pc:sldChg>
      <pc:sldChg chg="modSp mod">
        <pc:chgData name="Charlotte Remie" userId="66173b22-35bf-44c3-9635-1a1a9ebb2af9" providerId="ADAL" clId="{EE28290D-38E1-4226-8B43-B99039590B66}" dt="2026-03-13T16:25:26.317" v="1" actId="13926"/>
        <pc:sldMkLst>
          <pc:docMk/>
          <pc:sldMk cId="1206643283" sldId="381"/>
        </pc:sldMkLst>
        <pc:spChg chg="mod">
          <ac:chgData name="Charlotte Remie" userId="66173b22-35bf-44c3-9635-1a1a9ebb2af9" providerId="ADAL" clId="{EE28290D-38E1-4226-8B43-B99039590B66}" dt="2026-03-13T16:25:26.317" v="1" actId="13926"/>
          <ac:spMkLst>
            <pc:docMk/>
            <pc:sldMk cId="1206643283" sldId="381"/>
            <ac:spMk id="2" creationId="{844A7F8A-5173-DA64-EBCC-98E37DCE99DF}"/>
          </ac:spMkLst>
        </pc:spChg>
      </pc:sldChg>
    </pc:docChg>
  </pc:docChgLst>
  <pc:docChgLst>
    <pc:chgData name="Sivashen Cunden" userId="fc3ea3c3-1afe-4d4a-a734-9c1f6cacd2dc" providerId="ADAL" clId="{EE6A0DA2-6B3D-4C7C-94E2-28F0EEF13161}"/>
    <pc:docChg chg="addSld modSld">
      <pc:chgData name="Sivashen Cunden" userId="fc3ea3c3-1afe-4d4a-a734-9c1f6cacd2dc" providerId="ADAL" clId="{EE6A0DA2-6B3D-4C7C-94E2-28F0EEF13161}" dt="2026-02-12T12:48:41.498" v="0"/>
      <pc:docMkLst>
        <pc:docMk/>
      </pc:docMkLst>
      <pc:sldChg chg="add">
        <pc:chgData name="Sivashen Cunden" userId="fc3ea3c3-1afe-4d4a-a734-9c1f6cacd2dc" providerId="ADAL" clId="{EE6A0DA2-6B3D-4C7C-94E2-28F0EEF13161}" dt="2026-02-12T12:48:41.498" v="0"/>
        <pc:sldMkLst>
          <pc:docMk/>
          <pc:sldMk cId="2320387541" sldId="32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C2C91C-007A-4681-9F4B-7A2910A80F07}" type="datetimeFigureOut">
              <a:t>13/03/2026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79ABA4-0413-4222-B491-DD23F8AD3340}" type="slidenum">
              <a:t>‹#›</a:t>
            </a:fld>
            <a:endParaRPr lang="en-US"/>
          </a:p>
        </p:txBody>
      </p:sp>
    </p:spTree>
    <p:extLst>
      <p:ext uri="{BB962C8B-B14F-4D97-AF65-F5344CB8AC3E}">
        <p14:creationId xmlns:p14="http://schemas.microsoft.com/office/powerpoint/2010/main" val="1681280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6"/>
          <p:cNvSpPr>
            <a:spLocks noGrp="1" noChangeArrowheads="1"/>
          </p:cNvSpPr>
          <p:nvPr>
            <p:ph type="sldNum" sz="quarter"/>
          </p:nvPr>
        </p:nvSpPr>
        <p:spPr>
          <a:noFill/>
        </p:spPr>
        <p:txBody>
          <a:bodyPr/>
          <a:lstStyle/>
          <a:p>
            <a:fld id="{98D1E30A-5FA3-4C7D-9DE1-BC4F3C769BF1}" type="slidenum">
              <a:rPr lang="ru-RU" smtClean="0"/>
              <a:pPr/>
              <a:t>1</a:t>
            </a:fld>
            <a:endParaRPr lang="ru-RU"/>
          </a:p>
        </p:txBody>
      </p:sp>
      <p:sp>
        <p:nvSpPr>
          <p:cNvPr id="11267" name="Rectangle 1"/>
          <p:cNvSpPr>
            <a:spLocks noGrp="1" noRot="1" noChangeAspect="1" noChangeArrowheads="1" noTextEdit="1"/>
          </p:cNvSpPr>
          <p:nvPr>
            <p:ph type="sldImg"/>
          </p:nvPr>
        </p:nvSpPr>
        <p:spPr>
          <a:xfrm>
            <a:off x="406400" y="706438"/>
            <a:ext cx="6197600" cy="3486150"/>
          </a:xfrm>
          <a:solidFill>
            <a:srgbClr val="FFFFFF"/>
          </a:solidFill>
          <a:ln>
            <a:solidFill>
              <a:srgbClr val="000000"/>
            </a:solidFill>
            <a:miter lim="800000"/>
          </a:ln>
        </p:spPr>
      </p:sp>
      <p:sp>
        <p:nvSpPr>
          <p:cNvPr id="11268" name="Rectangle 2"/>
          <p:cNvSpPr>
            <a:spLocks noGrp="1" noChangeArrowheads="1"/>
          </p:cNvSpPr>
          <p:nvPr>
            <p:ph type="body" idx="1"/>
          </p:nvPr>
        </p:nvSpPr>
        <p:spPr>
          <a:xfrm>
            <a:off x="700746" y="4415619"/>
            <a:ext cx="5608909" cy="4183724"/>
          </a:xfrm>
          <a:noFill/>
          <a:ln/>
        </p:spPr>
        <p:txBody>
          <a:bodyPr wrap="none" anchor="ctr"/>
          <a:lstStyle/>
          <a:p>
            <a:pPr eaLnBrk="1" hangingPunct="1"/>
            <a:endParaRPr lang="ru-RU"/>
          </a:p>
        </p:txBody>
      </p:sp>
    </p:spTree>
    <p:extLst>
      <p:ext uri="{BB962C8B-B14F-4D97-AF65-F5344CB8AC3E}">
        <p14:creationId xmlns:p14="http://schemas.microsoft.com/office/powerpoint/2010/main" val="2729985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B79ABA4-0413-4222-B491-DD23F8AD3340}" type="slidenum">
              <a:rPr lang="en-US" smtClean="0"/>
              <a:t>3</a:t>
            </a:fld>
            <a:endParaRPr lang="en-US"/>
          </a:p>
        </p:txBody>
      </p:sp>
    </p:spTree>
    <p:extLst>
      <p:ext uri="{BB962C8B-B14F-4D97-AF65-F5344CB8AC3E}">
        <p14:creationId xmlns:p14="http://schemas.microsoft.com/office/powerpoint/2010/main" val="21176599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EBB3B4-81E2-40D5-994D-C57CED2D72EB}" type="slidenum">
              <a:rPr lang="en-US" smtClean="0"/>
              <a:t>5</a:t>
            </a:fld>
            <a:endParaRPr lang="en-US"/>
          </a:p>
        </p:txBody>
      </p:sp>
    </p:spTree>
    <p:extLst>
      <p:ext uri="{BB962C8B-B14F-4D97-AF65-F5344CB8AC3E}">
        <p14:creationId xmlns:p14="http://schemas.microsoft.com/office/powerpoint/2010/main" val="14739790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idx="10"/>
          </p:nvPr>
        </p:nvSpPr>
        <p:spPr/>
        <p:txBody>
          <a:bodyPr/>
          <a:lstStyle/>
          <a:p>
            <a:pPr>
              <a:defRPr/>
            </a:pPr>
            <a:endParaRPr lang="ru-RU"/>
          </a:p>
        </p:txBody>
      </p:sp>
      <p:sp>
        <p:nvSpPr>
          <p:cNvPr id="5" name="Footer Placeholder 4"/>
          <p:cNvSpPr>
            <a:spLocks noGrp="1"/>
          </p:cNvSpPr>
          <p:nvPr>
            <p:ph type="ftr" idx="11"/>
          </p:nvPr>
        </p:nvSpPr>
        <p:spPr/>
        <p:txBody>
          <a:bodyPr/>
          <a:lstStyle/>
          <a:p>
            <a:pPr>
              <a:defRPr/>
            </a:pPr>
            <a:endParaRPr lang="ru-RU"/>
          </a:p>
        </p:txBody>
      </p:sp>
      <p:sp>
        <p:nvSpPr>
          <p:cNvPr id="6" name="Slide Number Placeholder 5"/>
          <p:cNvSpPr>
            <a:spLocks noGrp="1"/>
          </p:cNvSpPr>
          <p:nvPr>
            <p:ph type="sldNum" idx="12"/>
          </p:nvPr>
        </p:nvSpPr>
        <p:spPr/>
        <p:txBody>
          <a:bodyPr/>
          <a:lstStyle/>
          <a:p>
            <a:pPr>
              <a:defRPr/>
            </a:pPr>
            <a:fld id="{D3E9CFB9-F6A3-4C83-B073-D328CD2C617A}" type="slidenum">
              <a:rPr lang="ru-RU" smtClean="0"/>
              <a:pPr>
                <a:defRPr/>
              </a:pPr>
              <a:t>10</a:t>
            </a:fld>
            <a:endParaRPr lang="ru-RU"/>
          </a:p>
        </p:txBody>
      </p:sp>
    </p:spTree>
    <p:extLst>
      <p:ext uri="{BB962C8B-B14F-4D97-AF65-F5344CB8AC3E}">
        <p14:creationId xmlns:p14="http://schemas.microsoft.com/office/powerpoint/2010/main" val="748047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5" name="Rectangle 5"/>
          <p:cNvSpPr txBox="1">
            <a:spLocks noChangeArrowheads="1"/>
          </p:cNvSpPr>
          <p:nvPr/>
        </p:nvSpPr>
        <p:spPr bwMode="auto">
          <a:xfrm>
            <a:off x="8572500" y="6426400"/>
            <a:ext cx="2484438" cy="260450"/>
          </a:xfrm>
          <a:prstGeom prst="rect">
            <a:avLst/>
          </a:prstGeom>
          <a:noFill/>
          <a:ln w="9525">
            <a:noFill/>
            <a:round/>
            <a:headEnd/>
            <a:tailEnd/>
          </a:ln>
          <a:effectLst/>
        </p:spPr>
        <p:txBody>
          <a:bodyPr lIns="0" tIns="0" rIns="0" bIns="0"/>
          <a:lstStyle>
            <a:lvl1pPr>
              <a:defRPr/>
            </a:lvl1pPr>
          </a:lstStyle>
          <a:p>
            <a:pPr algn="r">
              <a:lnSpc>
                <a:spcPct val="95000"/>
              </a:lnSpc>
              <a:defRPr/>
            </a:pPr>
            <a:fld id="{AF0166B3-1AA4-43FE-8B63-94829FF3D42D}" type="slidenum">
              <a:rPr lang="ru-RU" sz="938" smtClean="0">
                <a:solidFill>
                  <a:srgbClr val="999999"/>
                </a:solidFill>
              </a:rPr>
              <a:pPr algn="r">
                <a:lnSpc>
                  <a:spcPct val="95000"/>
                </a:lnSpc>
                <a:defRPr/>
              </a:pPr>
              <a:t>‹#›</a:t>
            </a:fld>
            <a:endParaRPr lang="ru-RU" sz="938">
              <a:solidFill>
                <a:srgbClr val="999999"/>
              </a:solidFill>
            </a:endParaRPr>
          </a:p>
        </p:txBody>
      </p:sp>
      <p:sp>
        <p:nvSpPr>
          <p:cNvPr id="6" name="Заголовок 1">
            <a:extLst>
              <a:ext uri="{FF2B5EF4-FFF2-40B4-BE49-F238E27FC236}">
                <a16:creationId xmlns:a16="http://schemas.microsoft.com/office/drawing/2014/main" id="{435A01BB-D5B0-4709-8B16-2ED96614C20A}"/>
              </a:ext>
            </a:extLst>
          </p:cNvPr>
          <p:cNvSpPr>
            <a:spLocks noGrp="1"/>
          </p:cNvSpPr>
          <p:nvPr>
            <p:ph type="title"/>
          </p:nvPr>
        </p:nvSpPr>
        <p:spPr>
          <a:xfrm>
            <a:off x="3845750" y="402116"/>
            <a:ext cx="8190910" cy="741164"/>
          </a:xfrm>
        </p:spPr>
        <p:txBody>
          <a:bodyPr/>
          <a:lstStyle>
            <a:lvl1pPr>
              <a:defRPr sz="3000"/>
            </a:lvl1pPr>
          </a:lstStyle>
          <a:p>
            <a:r>
              <a:rPr lang="en-US"/>
              <a:t>Click to edit Master title style</a:t>
            </a:r>
            <a:endParaRPr lang="ru-RU"/>
          </a:p>
        </p:txBody>
      </p:sp>
    </p:spTree>
    <p:extLst>
      <p:ext uri="{BB962C8B-B14F-4D97-AF65-F5344CB8AC3E}">
        <p14:creationId xmlns:p14="http://schemas.microsoft.com/office/powerpoint/2010/main" val="288383061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 points">
    <p:spTree>
      <p:nvGrpSpPr>
        <p:cNvPr id="1" name=""/>
        <p:cNvGrpSpPr/>
        <p:nvPr/>
      </p:nvGrpSpPr>
      <p:grpSpPr>
        <a:xfrm>
          <a:off x="0" y="0"/>
          <a:ext cx="0" cy="0"/>
          <a:chOff x="0" y="0"/>
          <a:chExt cx="0" cy="0"/>
        </a:xfrm>
      </p:grpSpPr>
      <p:sp>
        <p:nvSpPr>
          <p:cNvPr id="6" name="Rectangle 5"/>
          <p:cNvSpPr txBox="1">
            <a:spLocks noChangeArrowheads="1"/>
          </p:cNvSpPr>
          <p:nvPr/>
        </p:nvSpPr>
        <p:spPr bwMode="auto">
          <a:xfrm>
            <a:off x="8572500" y="6426400"/>
            <a:ext cx="2484438" cy="260450"/>
          </a:xfrm>
          <a:prstGeom prst="rect">
            <a:avLst/>
          </a:prstGeom>
          <a:noFill/>
          <a:ln w="9525">
            <a:noFill/>
            <a:round/>
            <a:headEnd/>
            <a:tailEnd/>
          </a:ln>
          <a:effectLst/>
        </p:spPr>
        <p:txBody>
          <a:bodyPr lIns="0" tIns="0" rIns="0" bIns="0"/>
          <a:lstStyle>
            <a:lvl1pPr>
              <a:defRPr/>
            </a:lvl1pPr>
          </a:lstStyle>
          <a:p>
            <a:pPr algn="r">
              <a:lnSpc>
                <a:spcPct val="95000"/>
              </a:lnSpc>
              <a:defRPr/>
            </a:pPr>
            <a:fld id="{DAE92554-818E-438B-8EAE-36A0BFAEA8A0}" type="slidenum">
              <a:rPr lang="ru-RU" sz="938" smtClean="0">
                <a:solidFill>
                  <a:srgbClr val="999999"/>
                </a:solidFill>
              </a:rPr>
              <a:pPr algn="r">
                <a:lnSpc>
                  <a:spcPct val="95000"/>
                </a:lnSpc>
                <a:defRPr/>
              </a:pPr>
              <a:t>‹#›</a:t>
            </a:fld>
            <a:endParaRPr lang="ru-RU" sz="938">
              <a:solidFill>
                <a:srgbClr val="999999"/>
              </a:solidFill>
            </a:endParaRPr>
          </a:p>
        </p:txBody>
      </p:sp>
      <p:sp>
        <p:nvSpPr>
          <p:cNvPr id="7" name="Заголовок 1"/>
          <p:cNvSpPr>
            <a:spLocks noGrp="1"/>
          </p:cNvSpPr>
          <p:nvPr>
            <p:ph type="title"/>
          </p:nvPr>
        </p:nvSpPr>
        <p:spPr>
          <a:xfrm>
            <a:off x="3845750" y="402116"/>
            <a:ext cx="8190910" cy="741164"/>
          </a:xfrm>
        </p:spPr>
        <p:txBody>
          <a:bodyPr/>
          <a:lstStyle>
            <a:lvl1pPr>
              <a:defRPr sz="3000"/>
            </a:lvl1pPr>
          </a:lstStyle>
          <a:p>
            <a:r>
              <a:rPr lang="en-US"/>
              <a:t>Click to edit Master title style</a:t>
            </a:r>
            <a:endParaRPr lang="ru-RU"/>
          </a:p>
        </p:txBody>
      </p:sp>
      <p:sp>
        <p:nvSpPr>
          <p:cNvPr id="8" name="Содержимое 2"/>
          <p:cNvSpPr>
            <a:spLocks noGrp="1"/>
          </p:cNvSpPr>
          <p:nvPr>
            <p:ph idx="1"/>
          </p:nvPr>
        </p:nvSpPr>
        <p:spPr>
          <a:xfrm>
            <a:off x="875421" y="2078850"/>
            <a:ext cx="10350500" cy="4006453"/>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extLst>
      <p:ext uri="{BB962C8B-B14F-4D97-AF65-F5344CB8AC3E}">
        <p14:creationId xmlns:p14="http://schemas.microsoft.com/office/powerpoint/2010/main" val="50028644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ormal Text">
    <p:spTree>
      <p:nvGrpSpPr>
        <p:cNvPr id="1" name=""/>
        <p:cNvGrpSpPr/>
        <p:nvPr/>
      </p:nvGrpSpPr>
      <p:grpSpPr>
        <a:xfrm>
          <a:off x="0" y="0"/>
          <a:ext cx="0" cy="0"/>
          <a:chOff x="0" y="0"/>
          <a:chExt cx="0" cy="0"/>
        </a:xfrm>
      </p:grpSpPr>
      <p:sp>
        <p:nvSpPr>
          <p:cNvPr id="6" name="Rectangle 5"/>
          <p:cNvSpPr txBox="1">
            <a:spLocks noChangeArrowheads="1"/>
          </p:cNvSpPr>
          <p:nvPr/>
        </p:nvSpPr>
        <p:spPr bwMode="auto">
          <a:xfrm>
            <a:off x="8572500" y="6426400"/>
            <a:ext cx="2484438" cy="260450"/>
          </a:xfrm>
          <a:prstGeom prst="rect">
            <a:avLst/>
          </a:prstGeom>
          <a:noFill/>
          <a:ln w="9525">
            <a:noFill/>
            <a:round/>
            <a:headEnd/>
            <a:tailEnd/>
          </a:ln>
          <a:effectLst/>
        </p:spPr>
        <p:txBody>
          <a:bodyPr lIns="0" tIns="0" rIns="0" bIns="0"/>
          <a:lstStyle>
            <a:lvl1pPr>
              <a:defRPr/>
            </a:lvl1pPr>
          </a:lstStyle>
          <a:p>
            <a:pPr algn="r">
              <a:lnSpc>
                <a:spcPct val="95000"/>
              </a:lnSpc>
              <a:defRPr/>
            </a:pPr>
            <a:fld id="{88BDC811-FBB1-45B5-9F23-29515F4EC5B0}" type="slidenum">
              <a:rPr lang="ru-RU" sz="938" smtClean="0">
                <a:solidFill>
                  <a:srgbClr val="999999"/>
                </a:solidFill>
              </a:rPr>
              <a:pPr algn="r">
                <a:lnSpc>
                  <a:spcPct val="95000"/>
                </a:lnSpc>
                <a:defRPr/>
              </a:pPr>
              <a:t>‹#›</a:t>
            </a:fld>
            <a:endParaRPr lang="ru-RU" sz="938">
              <a:solidFill>
                <a:srgbClr val="999999"/>
              </a:solidFill>
            </a:endParaRPr>
          </a:p>
        </p:txBody>
      </p:sp>
      <p:sp>
        <p:nvSpPr>
          <p:cNvPr id="8" name="Содержимое 2"/>
          <p:cNvSpPr>
            <a:spLocks noGrp="1"/>
          </p:cNvSpPr>
          <p:nvPr>
            <p:ph idx="1"/>
          </p:nvPr>
        </p:nvSpPr>
        <p:spPr>
          <a:xfrm>
            <a:off x="881261" y="2087003"/>
            <a:ext cx="10350500" cy="4006453"/>
          </a:xfrm>
        </p:spPr>
        <p:txBody>
          <a:bodyPr/>
          <a:lstStyle>
            <a:lvl1pPr marL="0" indent="0">
              <a:buNone/>
              <a:defRPr/>
            </a:lvl1pPr>
            <a:lvl2pPr>
              <a:defRPr/>
            </a:lvl2pPr>
            <a:lvl3pPr>
              <a:defRPr/>
            </a:lvl3pPr>
            <a:lvl4pPr>
              <a:defRPr/>
            </a:lvl4pPr>
            <a:lvl5pPr>
              <a:defRPr/>
            </a:lvl5pPr>
          </a:lstStyle>
          <a:p>
            <a:pPr lvl="0"/>
            <a:r>
              <a:rPr lang="en-US"/>
              <a:t>Click to edit Master text styles</a:t>
            </a:r>
          </a:p>
          <a:p>
            <a:pPr lvl="1"/>
            <a:r>
              <a:rPr lang="en-US"/>
              <a:t>Second level</a:t>
            </a:r>
          </a:p>
        </p:txBody>
      </p:sp>
      <p:sp>
        <p:nvSpPr>
          <p:cNvPr id="9" name="Заголовок 1">
            <a:extLst>
              <a:ext uri="{FF2B5EF4-FFF2-40B4-BE49-F238E27FC236}">
                <a16:creationId xmlns:a16="http://schemas.microsoft.com/office/drawing/2014/main" id="{EA0B2610-95AE-4F67-8350-805923E83B1F}"/>
              </a:ext>
            </a:extLst>
          </p:cNvPr>
          <p:cNvSpPr>
            <a:spLocks noGrp="1"/>
          </p:cNvSpPr>
          <p:nvPr>
            <p:ph type="title"/>
          </p:nvPr>
        </p:nvSpPr>
        <p:spPr>
          <a:xfrm>
            <a:off x="3845750" y="402116"/>
            <a:ext cx="8190910" cy="741164"/>
          </a:xfrm>
        </p:spPr>
        <p:txBody>
          <a:bodyPr/>
          <a:lstStyle>
            <a:lvl1pPr>
              <a:defRPr sz="3000"/>
            </a:lvl1pPr>
          </a:lstStyle>
          <a:p>
            <a:r>
              <a:rPr lang="en-US"/>
              <a:t>Click to edit Master title style</a:t>
            </a:r>
            <a:endParaRPr lang="ru-RU"/>
          </a:p>
        </p:txBody>
      </p:sp>
    </p:spTree>
    <p:extLst>
      <p:ext uri="{BB962C8B-B14F-4D97-AF65-F5344CB8AC3E}">
        <p14:creationId xmlns:p14="http://schemas.microsoft.com/office/powerpoint/2010/main" val="322478473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3755741" y="391164"/>
            <a:ext cx="8190910" cy="741164"/>
          </a:xfrm>
        </p:spPr>
        <p:txBody>
          <a:bodyPr/>
          <a:lstStyle>
            <a:lvl1pPr algn="ctr">
              <a:defRPr/>
            </a:lvl1pPr>
          </a:lstStyle>
          <a:p>
            <a:r>
              <a:rPr lang="en-US" noProof="0"/>
              <a:t>Click to edit Master title style</a:t>
            </a:r>
            <a:endParaRPr lang="en-GB" noProof="0"/>
          </a:p>
        </p:txBody>
      </p:sp>
      <p:sp>
        <p:nvSpPr>
          <p:cNvPr id="5" name="Содержимое 2"/>
          <p:cNvSpPr>
            <a:spLocks noGrp="1"/>
          </p:cNvSpPr>
          <p:nvPr>
            <p:ph sz="half" idx="1"/>
          </p:nvPr>
        </p:nvSpPr>
        <p:spPr>
          <a:xfrm>
            <a:off x="1219540" y="2014852"/>
            <a:ext cx="4770180" cy="4252973"/>
          </a:xfrm>
        </p:spPr>
        <p:txBody>
          <a:bodyPr/>
          <a:lstStyle>
            <a:lvl1pPr>
              <a:defRPr sz="2344" baseline="0"/>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11" name="Содержимое 2"/>
          <p:cNvSpPr>
            <a:spLocks noGrp="1"/>
          </p:cNvSpPr>
          <p:nvPr>
            <p:ph sz="half" idx="17"/>
          </p:nvPr>
        </p:nvSpPr>
        <p:spPr>
          <a:xfrm>
            <a:off x="6124560" y="2023545"/>
            <a:ext cx="4770180" cy="4252973"/>
          </a:xfrm>
        </p:spPr>
        <p:txBody>
          <a:bodyPr/>
          <a:lstStyle>
            <a:lvl1pPr>
              <a:defRPr sz="2344" baseline="0"/>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8" name="Rectangle 5"/>
          <p:cNvSpPr>
            <a:spLocks noGrp="1" noChangeArrowheads="1"/>
          </p:cNvSpPr>
          <p:nvPr>
            <p:ph type="sldNum" idx="20"/>
          </p:nvPr>
        </p:nvSpPr>
        <p:spPr>
          <a:ln/>
        </p:spPr>
        <p:txBody>
          <a:bodyPr/>
          <a:lstStyle>
            <a:lvl1pPr>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29390349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raft">
    <p:spTree>
      <p:nvGrpSpPr>
        <p:cNvPr id="1" name=""/>
        <p:cNvGrpSpPr/>
        <p:nvPr/>
      </p:nvGrpSpPr>
      <p:grpSpPr>
        <a:xfrm>
          <a:off x="0" y="0"/>
          <a:ext cx="0" cy="0"/>
          <a:chOff x="0" y="0"/>
          <a:chExt cx="0" cy="0"/>
        </a:xfrm>
      </p:grpSpPr>
      <p:sp>
        <p:nvSpPr>
          <p:cNvPr id="4" name="Rectangle 5"/>
          <p:cNvSpPr>
            <a:spLocks noGrp="1" noChangeArrowheads="1"/>
          </p:cNvSpPr>
          <p:nvPr>
            <p:ph type="sldNum" idx="12"/>
          </p:nvPr>
        </p:nvSpPr>
        <p:spPr>
          <a:ln/>
        </p:spPr>
        <p:txBody>
          <a:bodyPr/>
          <a:lstStyle>
            <a:lvl1pPr>
              <a:defRPr/>
            </a:lvl1pPr>
          </a:lstStyle>
          <a:p>
            <a:fld id="{330EA680-D336-4FF7-8B7A-9848BB0A1C32}" type="slidenum">
              <a:rPr lang="en-US" smtClean="0"/>
              <a:t>‹#›</a:t>
            </a:fld>
            <a:endParaRPr lang="en-US"/>
          </a:p>
        </p:txBody>
      </p:sp>
      <p:sp>
        <p:nvSpPr>
          <p:cNvPr id="3" name="Содержимое 2">
            <a:extLst>
              <a:ext uri="{FF2B5EF4-FFF2-40B4-BE49-F238E27FC236}">
                <a16:creationId xmlns:a16="http://schemas.microsoft.com/office/drawing/2014/main" id="{CDD13655-E353-41DE-B1AA-3A1718BDCF03}"/>
              </a:ext>
            </a:extLst>
          </p:cNvPr>
          <p:cNvSpPr>
            <a:spLocks noGrp="1"/>
          </p:cNvSpPr>
          <p:nvPr>
            <p:ph idx="1"/>
          </p:nvPr>
        </p:nvSpPr>
        <p:spPr>
          <a:xfrm>
            <a:off x="881261" y="2087003"/>
            <a:ext cx="10350500" cy="4006453"/>
          </a:xfrm>
        </p:spPr>
        <p:txBody>
          <a:bodyPr/>
          <a:lstStyle>
            <a:lvl1pPr marL="0" indent="0">
              <a:buNone/>
              <a:defRPr/>
            </a:lvl1pPr>
            <a:lvl2pPr>
              <a:defRPr/>
            </a:lvl2pPr>
            <a:lvl3pPr>
              <a:defRPr/>
            </a:lvl3pPr>
            <a:lvl4pPr>
              <a:defRPr/>
            </a:lvl4pPr>
            <a:lvl5pPr>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527808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ext">
    <p:spTree>
      <p:nvGrpSpPr>
        <p:cNvPr id="1" name=""/>
        <p:cNvGrpSpPr/>
        <p:nvPr/>
      </p:nvGrpSpPr>
      <p:grpSpPr>
        <a:xfrm>
          <a:off x="0" y="0"/>
          <a:ext cx="0" cy="0"/>
          <a:chOff x="0" y="0"/>
          <a:chExt cx="0" cy="0"/>
        </a:xfrm>
      </p:grpSpPr>
      <p:sp>
        <p:nvSpPr>
          <p:cNvPr id="13" name="Заголовок 1"/>
          <p:cNvSpPr>
            <a:spLocks noGrp="1"/>
          </p:cNvSpPr>
          <p:nvPr>
            <p:ph type="title"/>
          </p:nvPr>
        </p:nvSpPr>
        <p:spPr>
          <a:xfrm>
            <a:off x="3665730" y="339755"/>
            <a:ext cx="9177518" cy="741164"/>
          </a:xfrm>
        </p:spPr>
        <p:txBody>
          <a:bodyPr/>
          <a:lstStyle>
            <a:lvl1pPr>
              <a:defRPr/>
            </a:lvl1pPr>
          </a:lstStyle>
          <a:p>
            <a:r>
              <a:rPr lang="en-US"/>
              <a:t>Click to edit Master title style</a:t>
            </a:r>
            <a:endParaRPr lang="ru-RU"/>
          </a:p>
        </p:txBody>
      </p:sp>
      <p:sp>
        <p:nvSpPr>
          <p:cNvPr id="14" name="Content Placeholder 6"/>
          <p:cNvSpPr>
            <a:spLocks noGrp="1"/>
          </p:cNvSpPr>
          <p:nvPr>
            <p:ph sz="quarter" idx="13"/>
          </p:nvPr>
        </p:nvSpPr>
        <p:spPr>
          <a:xfrm>
            <a:off x="884134" y="2281539"/>
            <a:ext cx="10702478" cy="2430363"/>
          </a:xfrm>
        </p:spPr>
        <p:txBody>
          <a:bodyPr/>
          <a:lstStyle>
            <a:lvl1pPr>
              <a:buNone/>
              <a:defRPr/>
            </a:lvl1pPr>
          </a:lstStyle>
          <a:p>
            <a:pPr lvl="0"/>
            <a:r>
              <a:rPr lang="en-US"/>
              <a:t>Click to edit Master text styles</a:t>
            </a:r>
          </a:p>
        </p:txBody>
      </p:sp>
      <p:sp>
        <p:nvSpPr>
          <p:cNvPr id="7" name="Rectangle 4"/>
          <p:cNvSpPr>
            <a:spLocks noGrp="1" noChangeArrowheads="1"/>
          </p:cNvSpPr>
          <p:nvPr>
            <p:ph type="ftr" idx="16"/>
          </p:nvPr>
        </p:nvSpPr>
        <p:spPr/>
        <p:txBody>
          <a:bodyPr/>
          <a:lstStyle>
            <a:lvl1pPr>
              <a:defRPr/>
            </a:lvl1pPr>
          </a:lstStyle>
          <a:p>
            <a:endParaRPr lang="en-US"/>
          </a:p>
        </p:txBody>
      </p:sp>
      <p:sp>
        <p:nvSpPr>
          <p:cNvPr id="8" name="Rectangle 5"/>
          <p:cNvSpPr>
            <a:spLocks noGrp="1" noChangeArrowheads="1"/>
          </p:cNvSpPr>
          <p:nvPr>
            <p:ph type="sldNum" idx="17"/>
          </p:nvPr>
        </p:nvSpPr>
        <p:spPr/>
        <p:txBody>
          <a:bodyPr/>
          <a:lstStyle>
            <a:lvl1pPr>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9987497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2" y="1277233"/>
            <a:ext cx="10972799" cy="4848933"/>
          </a:xfrm>
          <a:prstGeom prst="rect">
            <a:avLst/>
          </a:prstGeom>
        </p:spPr>
        <p:txBody>
          <a:bodyPr/>
          <a:lstStyle>
            <a:lvl1pPr marL="457214" indent="-457214" algn="l">
              <a:buFont typeface="Wingdings" pitchFamily="2" charset="2"/>
              <a:buChar char="Ø"/>
              <a:defRPr sz="2800"/>
            </a:lvl1pPr>
            <a:lvl2pPr marL="742973" indent="-285759">
              <a:buFont typeface="Arial" pitchFamily="34" charset="0"/>
              <a:buChar char="•"/>
              <a:defRPr sz="2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Заголовок 1">
            <a:extLst>
              <a:ext uri="{FF2B5EF4-FFF2-40B4-BE49-F238E27FC236}">
                <a16:creationId xmlns:a16="http://schemas.microsoft.com/office/drawing/2014/main" id="{7967C64C-DD9B-4B08-BEA0-5BCE98DA8F94}"/>
              </a:ext>
            </a:extLst>
          </p:cNvPr>
          <p:cNvSpPr>
            <a:spLocks noGrp="1"/>
          </p:cNvSpPr>
          <p:nvPr>
            <p:ph type="title"/>
          </p:nvPr>
        </p:nvSpPr>
        <p:spPr>
          <a:xfrm>
            <a:off x="3755740" y="361254"/>
            <a:ext cx="8100900" cy="741164"/>
          </a:xfrm>
        </p:spPr>
        <p:txBody>
          <a:bodyPr/>
          <a:lstStyle>
            <a:lvl1pPr algn="ctr">
              <a:defRPr/>
            </a:lvl1pPr>
          </a:lstStyle>
          <a:p>
            <a:r>
              <a:rPr lang="en-US" noProof="0"/>
              <a:t>Click to edit Master title style</a:t>
            </a:r>
            <a:endParaRPr lang="en-GB" noProof="0"/>
          </a:p>
        </p:txBody>
      </p:sp>
    </p:spTree>
    <p:extLst>
      <p:ext uri="{BB962C8B-B14F-4D97-AF65-F5344CB8AC3E}">
        <p14:creationId xmlns:p14="http://schemas.microsoft.com/office/powerpoint/2010/main" val="87713478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996AB119-4296-4DD9-964B-0CDD028DD4E3}"/>
              </a:ext>
            </a:extLst>
          </p:cNvPr>
          <p:cNvSpPr>
            <a:spLocks noGrp="1"/>
          </p:cNvSpPr>
          <p:nvPr>
            <p:ph type="dt" sz="half" idx="10"/>
          </p:nvPr>
        </p:nvSpPr>
        <p:spPr>
          <a:xfrm>
            <a:off x="838200" y="6127751"/>
            <a:ext cx="2743200" cy="365125"/>
          </a:xfrm>
          <a:prstGeom prst="rect">
            <a:avLst/>
          </a:prstGeom>
        </p:spPr>
        <p:txBody>
          <a:bodyPr/>
          <a:lstStyle>
            <a:lvl1pPr eaLnBrk="1" fontAlgn="auto" hangingPunct="1">
              <a:spcBef>
                <a:spcPts val="0"/>
              </a:spcBef>
              <a:spcAft>
                <a:spcPts val="0"/>
              </a:spcAft>
              <a:defRPr>
                <a:latin typeface="+mn-lt"/>
              </a:defRPr>
            </a:lvl1pPr>
          </a:lstStyle>
          <a:p>
            <a:fld id="{846CE7D5-CF57-46EF-B807-FDD0502418D4}" type="datetimeFigureOut">
              <a:rPr lang="en-US" smtClean="0"/>
              <a:t>3/13/2026</a:t>
            </a:fld>
            <a:endParaRPr lang="en-US"/>
          </a:p>
        </p:txBody>
      </p:sp>
      <p:sp>
        <p:nvSpPr>
          <p:cNvPr id="3" name="Espaço Reservado para Rodapé 2">
            <a:extLst>
              <a:ext uri="{FF2B5EF4-FFF2-40B4-BE49-F238E27FC236}">
                <a16:creationId xmlns:a16="http://schemas.microsoft.com/office/drawing/2014/main" id="{98279245-7F93-47B9-9277-4F9EF0663C45}"/>
              </a:ext>
            </a:extLst>
          </p:cNvPr>
          <p:cNvSpPr>
            <a:spLocks noGrp="1"/>
          </p:cNvSpPr>
          <p:nvPr>
            <p:ph type="ftr" sz="quarter" idx="11"/>
          </p:nvPr>
        </p:nvSpPr>
        <p:spPr>
          <a:xfrm>
            <a:off x="4038600" y="6127751"/>
            <a:ext cx="4114800" cy="365125"/>
          </a:xfrm>
          <a:prstGeom prst="rect">
            <a:avLst/>
          </a:prstGeom>
        </p:spPr>
        <p:txBody>
          <a:bodyPr/>
          <a:lstStyle>
            <a:lvl1pPr eaLnBrk="1" fontAlgn="auto" hangingPunct="1">
              <a:spcBef>
                <a:spcPts val="0"/>
              </a:spcBef>
              <a:spcAft>
                <a:spcPts val="0"/>
              </a:spcAft>
              <a:defRPr>
                <a:latin typeface="+mn-lt"/>
              </a:defRPr>
            </a:lvl1pPr>
          </a:lstStyle>
          <a:p>
            <a:endParaRPr lang="en-US"/>
          </a:p>
        </p:txBody>
      </p:sp>
      <p:sp>
        <p:nvSpPr>
          <p:cNvPr id="4" name="Espaço Reservado para Número de Slide 3">
            <a:extLst>
              <a:ext uri="{FF2B5EF4-FFF2-40B4-BE49-F238E27FC236}">
                <a16:creationId xmlns:a16="http://schemas.microsoft.com/office/drawing/2014/main" id="{277FDDCB-4E6A-442B-AD15-D8B7098A8A03}"/>
              </a:ext>
            </a:extLst>
          </p:cNvPr>
          <p:cNvSpPr>
            <a:spLocks noGrp="1"/>
          </p:cNvSpPr>
          <p:nvPr>
            <p:ph type="sldNum" sz="quarter" idx="12"/>
          </p:nvPr>
        </p:nvSpPr>
        <p:spPr>
          <a:xfrm>
            <a:off x="8610600" y="6127751"/>
            <a:ext cx="2743200" cy="365125"/>
          </a:xfrm>
          <a:prstGeom prst="rect">
            <a:avLst/>
          </a:prstGeom>
        </p:spPr>
        <p:txBody>
          <a:bodyPr/>
          <a:lstStyle>
            <a:lvl1pPr eaLnBrk="1" fontAlgn="auto" hangingPunct="1">
              <a:spcBef>
                <a:spcPts val="0"/>
              </a:spcBef>
              <a:spcAft>
                <a:spcPts val="0"/>
              </a:spcAft>
              <a:defRPr>
                <a:latin typeface="+mn-lt"/>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44365606"/>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marL="1828857" indent="0">
              <a:buNone/>
              <a:defRPr/>
            </a:lvl5pPr>
          </a:lstStyle>
          <a:p>
            <a:pPr lvl="0"/>
            <a:r>
              <a:rPr lang="en-US"/>
              <a:t>Click to edit Master text styles</a:t>
            </a:r>
          </a:p>
        </p:txBody>
      </p:sp>
      <p:sp>
        <p:nvSpPr>
          <p:cNvPr id="4" name="Date Placeholder 3"/>
          <p:cNvSpPr>
            <a:spLocks noGrp="1"/>
          </p:cNvSpPr>
          <p:nvPr>
            <p:ph type="dt" sz="half" idx="10"/>
          </p:nvPr>
        </p:nvSpPr>
        <p:spPr>
          <a:xfrm>
            <a:off x="287867" y="6530978"/>
            <a:ext cx="1892300" cy="374649"/>
          </a:xfrm>
        </p:spPr>
        <p:txBody>
          <a:bodyPr/>
          <a:lstStyle>
            <a:lvl1pPr>
              <a:defRPr>
                <a:solidFill>
                  <a:schemeClr val="tx1"/>
                </a:solidFill>
                <a:latin typeface="Calibri"/>
                <a:cs typeface="Calibri"/>
              </a:defRPr>
            </a:lvl1pPr>
          </a:lstStyle>
          <a:p>
            <a:fld id="{846CE7D5-CF57-46EF-B807-FDD0502418D4}" type="datetimeFigureOut">
              <a:rPr lang="en-US" smtClean="0"/>
              <a:t>3/13/2026</a:t>
            </a:fld>
            <a:endParaRPr lang="en-US"/>
          </a:p>
        </p:txBody>
      </p:sp>
      <p:sp>
        <p:nvSpPr>
          <p:cNvPr id="5" name="Footer Placeholder 4"/>
          <p:cNvSpPr>
            <a:spLocks noGrp="1"/>
          </p:cNvSpPr>
          <p:nvPr>
            <p:ph type="ftr" sz="quarter" idx="11"/>
          </p:nvPr>
        </p:nvSpPr>
        <p:spPr>
          <a:xfrm>
            <a:off x="2370668" y="6530978"/>
            <a:ext cx="7619999" cy="374649"/>
          </a:xfrm>
        </p:spPr>
        <p:txBody>
          <a:bodyPr/>
          <a:lstStyle>
            <a:lvl1pPr>
              <a:defRPr>
                <a:solidFill>
                  <a:schemeClr val="tx1"/>
                </a:solidFill>
                <a:latin typeface="+mn-lt"/>
              </a:defRPr>
            </a:lvl1pPr>
          </a:lstStyle>
          <a:p>
            <a:endParaRPr lang="en-US"/>
          </a:p>
        </p:txBody>
      </p:sp>
      <p:sp>
        <p:nvSpPr>
          <p:cNvPr id="6" name="Slide Number Placeholder 5"/>
          <p:cNvSpPr>
            <a:spLocks noGrp="1"/>
          </p:cNvSpPr>
          <p:nvPr>
            <p:ph type="sldNum" sz="quarter" idx="12"/>
          </p:nvPr>
        </p:nvSpPr>
        <p:spPr>
          <a:xfrm>
            <a:off x="10117668" y="6540502"/>
            <a:ext cx="1871133" cy="365125"/>
          </a:xfrm>
        </p:spPr>
        <p:txBody>
          <a:bodyPr/>
          <a:lstStyle>
            <a:lvl1pPr>
              <a:defRPr>
                <a:solidFill>
                  <a:schemeClr val="tx1"/>
                </a:solidFill>
                <a:latin typeface="+mn-lt"/>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10176125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875111" y="1269506"/>
            <a:ext cx="10707687" cy="741164"/>
          </a:xfrm>
          <a:prstGeom prst="rect">
            <a:avLst/>
          </a:prstGeom>
          <a:noFill/>
          <a:ln w="9525">
            <a:noFill/>
            <a:round/>
            <a:headEnd/>
            <a:tailEnd/>
          </a:ln>
        </p:spPr>
        <p:txBody>
          <a:bodyPr vert="horz" wrap="square" lIns="0" tIns="0" rIns="0" bIns="0" numCol="1" anchor="ctr" anchorCtr="0" compatLnSpc="1">
            <a:prstTxWarp prst="textNoShape">
              <a:avLst/>
            </a:prstTxWarp>
          </a:bodyPr>
          <a:lstStyle/>
          <a:p>
            <a:pPr lvl="0"/>
            <a:r>
              <a:rPr lang="en-GB"/>
              <a:t>Outline</a:t>
            </a:r>
          </a:p>
        </p:txBody>
      </p:sp>
      <p:sp>
        <p:nvSpPr>
          <p:cNvPr id="1027" name="Rectangle 2"/>
          <p:cNvSpPr>
            <a:spLocks noGrp="1" noChangeArrowheads="1"/>
          </p:cNvSpPr>
          <p:nvPr>
            <p:ph type="body" idx="1"/>
          </p:nvPr>
        </p:nvSpPr>
        <p:spPr bwMode="auto">
          <a:xfrm>
            <a:off x="875111" y="2122289"/>
            <a:ext cx="10350500" cy="4006453"/>
          </a:xfrm>
          <a:prstGeom prst="rect">
            <a:avLst/>
          </a:prstGeom>
          <a:noFill/>
          <a:ln w="9525">
            <a:noFill/>
            <a:round/>
            <a:headEnd/>
            <a:tailEnd/>
          </a:ln>
        </p:spPr>
        <p:txBody>
          <a:bodyPr vert="horz" wrap="square" lIns="0" tIns="28224" rIns="0" bIns="0" numCol="1" anchor="t" anchorCtr="0" compatLnSpc="1">
            <a:prstTxWarp prst="textNoShape">
              <a:avLst/>
            </a:prstTxWarp>
          </a:bodyPr>
          <a:lstStyle/>
          <a:p>
            <a:pPr lvl="0"/>
            <a:r>
              <a:rPr lang="en-GB"/>
              <a:t>Click to edit the outline text format</a:t>
            </a:r>
          </a:p>
          <a:p>
            <a:pPr lvl="1"/>
            <a:r>
              <a:rPr lang="en-GB"/>
              <a:t>Second Outline Level</a:t>
            </a:r>
          </a:p>
          <a:p>
            <a:pPr lvl="2"/>
            <a:r>
              <a:rPr lang="en-GB"/>
              <a:t>Third Outline Level</a:t>
            </a:r>
          </a:p>
          <a:p>
            <a:pPr lvl="3"/>
            <a:r>
              <a:rPr lang="en-GB"/>
              <a:t>Fourth Outline Level</a:t>
            </a:r>
          </a:p>
          <a:p>
            <a:pPr lvl="4"/>
            <a:r>
              <a:rPr lang="en-GB"/>
              <a:t>Fifth Outline Level</a:t>
            </a:r>
          </a:p>
          <a:p>
            <a:pPr lvl="4"/>
            <a:r>
              <a:rPr lang="en-GB"/>
              <a:t>Sixth Outline Level</a:t>
            </a:r>
          </a:p>
          <a:p>
            <a:pPr lvl="4"/>
            <a:r>
              <a:rPr lang="en-GB"/>
              <a:t>Seventh Outline Level</a:t>
            </a:r>
          </a:p>
          <a:p>
            <a:pPr lvl="4"/>
            <a:r>
              <a:rPr lang="en-GB"/>
              <a:t>Eighth Outline Level</a:t>
            </a:r>
          </a:p>
          <a:p>
            <a:pPr lvl="4"/>
            <a:r>
              <a:rPr lang="en-GB"/>
              <a:t>Ninth Outline Level</a:t>
            </a:r>
          </a:p>
        </p:txBody>
      </p:sp>
      <p:sp>
        <p:nvSpPr>
          <p:cNvPr id="2" name="Rectangle 3"/>
          <p:cNvSpPr>
            <a:spLocks noGrp="1" noChangeArrowheads="1"/>
          </p:cNvSpPr>
          <p:nvPr>
            <p:ph type="dt"/>
          </p:nvPr>
        </p:nvSpPr>
        <p:spPr bwMode="auto">
          <a:xfrm>
            <a:off x="686595" y="6429377"/>
            <a:ext cx="2837656" cy="24259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5000"/>
              </a:lnSpc>
              <a:defRPr sz="938">
                <a:solidFill>
                  <a:srgbClr val="999999"/>
                </a:solidFill>
              </a:defRPr>
            </a:lvl1pPr>
          </a:lstStyle>
          <a:p>
            <a:fld id="{846CE7D5-CF57-46EF-B807-FDD0502418D4}" type="datetimeFigureOut">
              <a:rPr lang="en-US" smtClean="0"/>
              <a:t>3/13/2026</a:t>
            </a:fld>
            <a:endParaRPr lang="en-US"/>
          </a:p>
        </p:txBody>
      </p:sp>
      <p:sp>
        <p:nvSpPr>
          <p:cNvPr id="3" name="Rectangle 4"/>
          <p:cNvSpPr>
            <a:spLocks noGrp="1" noChangeArrowheads="1"/>
          </p:cNvSpPr>
          <p:nvPr>
            <p:ph type="ftr"/>
          </p:nvPr>
        </p:nvSpPr>
        <p:spPr bwMode="auto">
          <a:xfrm>
            <a:off x="4169174" y="6448725"/>
            <a:ext cx="3861593" cy="26937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ctr">
              <a:lnSpc>
                <a:spcPct val="95000"/>
              </a:lnSpc>
              <a:defRPr sz="1313">
                <a:solidFill>
                  <a:srgbClr val="FFFFFF"/>
                </a:solidFill>
                <a:latin typeface="Times New Roman" pitchFamily="18" charset="0"/>
              </a:defRPr>
            </a:lvl1pPr>
          </a:lstStyle>
          <a:p>
            <a:endParaRPr lang="en-US"/>
          </a:p>
        </p:txBody>
      </p:sp>
      <p:sp>
        <p:nvSpPr>
          <p:cNvPr id="1029" name="Rectangle 5"/>
          <p:cNvSpPr>
            <a:spLocks noGrp="1" noChangeArrowheads="1"/>
          </p:cNvSpPr>
          <p:nvPr>
            <p:ph type="sldNum"/>
          </p:nvPr>
        </p:nvSpPr>
        <p:spPr bwMode="auto">
          <a:xfrm>
            <a:off x="8572500" y="6429376"/>
            <a:ext cx="2484438" cy="26045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defRPr sz="938">
                <a:solidFill>
                  <a:srgbClr val="999999"/>
                </a:solidFill>
              </a:defRPr>
            </a:lvl1pPr>
          </a:lstStyle>
          <a:p>
            <a:fld id="{330EA680-D336-4FF7-8B7A-9848BB0A1C32}" type="slidenum">
              <a:rPr lang="en-US" smtClean="0"/>
              <a:t>‹#›</a:t>
            </a:fld>
            <a:endParaRPr lang="en-US"/>
          </a:p>
        </p:txBody>
      </p:sp>
      <p:pic>
        <p:nvPicPr>
          <p:cNvPr id="1031" name="Рисунок 7" descr="bg_interior.jpg"/>
          <p:cNvPicPr>
            <a:picLocks noChangeAspect="1"/>
          </p:cNvPicPr>
          <p:nvPr/>
        </p:nvPicPr>
        <p:blipFill>
          <a:blip r:embed="rId11" cstate="print"/>
          <a:srcRect/>
          <a:stretch>
            <a:fillRect/>
          </a:stretch>
        </p:blipFill>
        <p:spPr bwMode="auto">
          <a:xfrm>
            <a:off x="0" y="0"/>
            <a:ext cx="12192000" cy="6858000"/>
          </a:xfrm>
          <a:prstGeom prst="rect">
            <a:avLst/>
          </a:prstGeom>
          <a:noFill/>
          <a:ln w="9525">
            <a:noFill/>
            <a:miter lim="800000"/>
            <a:headEnd/>
            <a:tailEnd/>
          </a:ln>
        </p:spPr>
      </p:pic>
    </p:spTree>
    <p:extLst>
      <p:ext uri="{BB962C8B-B14F-4D97-AF65-F5344CB8AC3E}">
        <p14:creationId xmlns:p14="http://schemas.microsoft.com/office/powerpoint/2010/main" val="38874910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hdr="0" ftr="0" dt="0"/>
  <p:txStyles>
    <p:titleStyle>
      <a:lvl1pPr algn="l" defTabSz="421184" rtl="0" eaLnBrk="1" fontAlgn="base" hangingPunct="1">
        <a:lnSpc>
          <a:spcPct val="93000"/>
        </a:lnSpc>
        <a:spcBef>
          <a:spcPct val="0"/>
        </a:spcBef>
        <a:spcAft>
          <a:spcPct val="0"/>
        </a:spcAft>
        <a:buClr>
          <a:srgbClr val="000000"/>
        </a:buClr>
        <a:buSzPct val="100000"/>
        <a:buFont typeface="Times New Roman" pitchFamily="18" charset="0"/>
        <a:defRPr sz="3750" b="1">
          <a:solidFill>
            <a:srgbClr val="0093D0"/>
          </a:solidFill>
          <a:latin typeface="+mj-lt"/>
          <a:ea typeface="+mj-ea"/>
          <a:cs typeface="+mj-cs"/>
        </a:defRPr>
      </a:lvl1pPr>
      <a:lvl2pPr algn="l" defTabSz="421184" rtl="0" eaLnBrk="1" fontAlgn="base" hangingPunct="1">
        <a:lnSpc>
          <a:spcPct val="93000"/>
        </a:lnSpc>
        <a:spcBef>
          <a:spcPct val="0"/>
        </a:spcBef>
        <a:spcAft>
          <a:spcPct val="0"/>
        </a:spcAft>
        <a:buClr>
          <a:srgbClr val="000000"/>
        </a:buClr>
        <a:buSzPct val="100000"/>
        <a:buFont typeface="Times New Roman" pitchFamily="18" charset="0"/>
        <a:defRPr sz="3750" b="1">
          <a:solidFill>
            <a:srgbClr val="0093D0"/>
          </a:solidFill>
          <a:latin typeface="Candara" pitchFamily="32" charset="0"/>
          <a:cs typeface="Lucida Sans Unicode" charset="0"/>
        </a:defRPr>
      </a:lvl2pPr>
      <a:lvl3pPr algn="l" defTabSz="421184" rtl="0" eaLnBrk="1" fontAlgn="base" hangingPunct="1">
        <a:lnSpc>
          <a:spcPct val="93000"/>
        </a:lnSpc>
        <a:spcBef>
          <a:spcPct val="0"/>
        </a:spcBef>
        <a:spcAft>
          <a:spcPct val="0"/>
        </a:spcAft>
        <a:buClr>
          <a:srgbClr val="000000"/>
        </a:buClr>
        <a:buSzPct val="100000"/>
        <a:buFont typeface="Times New Roman" pitchFamily="18" charset="0"/>
        <a:defRPr sz="3750" b="1">
          <a:solidFill>
            <a:srgbClr val="0093D0"/>
          </a:solidFill>
          <a:latin typeface="Candara" pitchFamily="32" charset="0"/>
          <a:cs typeface="Lucida Sans Unicode" charset="0"/>
        </a:defRPr>
      </a:lvl3pPr>
      <a:lvl4pPr algn="l" defTabSz="421184" rtl="0" eaLnBrk="1" fontAlgn="base" hangingPunct="1">
        <a:lnSpc>
          <a:spcPct val="93000"/>
        </a:lnSpc>
        <a:spcBef>
          <a:spcPct val="0"/>
        </a:spcBef>
        <a:spcAft>
          <a:spcPct val="0"/>
        </a:spcAft>
        <a:buClr>
          <a:srgbClr val="000000"/>
        </a:buClr>
        <a:buSzPct val="100000"/>
        <a:buFont typeface="Times New Roman" pitchFamily="18" charset="0"/>
        <a:defRPr sz="3750" b="1">
          <a:solidFill>
            <a:srgbClr val="0093D0"/>
          </a:solidFill>
          <a:latin typeface="Candara" pitchFamily="32" charset="0"/>
          <a:cs typeface="Lucida Sans Unicode" charset="0"/>
        </a:defRPr>
      </a:lvl4pPr>
      <a:lvl5pPr algn="l" defTabSz="421184" rtl="0" eaLnBrk="1" fontAlgn="base" hangingPunct="1">
        <a:lnSpc>
          <a:spcPct val="93000"/>
        </a:lnSpc>
        <a:spcBef>
          <a:spcPct val="0"/>
        </a:spcBef>
        <a:spcAft>
          <a:spcPct val="0"/>
        </a:spcAft>
        <a:buClr>
          <a:srgbClr val="000000"/>
        </a:buClr>
        <a:buSzPct val="100000"/>
        <a:buFont typeface="Times New Roman" pitchFamily="18" charset="0"/>
        <a:defRPr sz="3750" b="1">
          <a:solidFill>
            <a:srgbClr val="0093D0"/>
          </a:solidFill>
          <a:latin typeface="Candara" pitchFamily="32" charset="0"/>
          <a:cs typeface="Lucida Sans Unicode" charset="0"/>
        </a:defRPr>
      </a:lvl5pPr>
      <a:lvl6pPr marL="2357438" indent="-214313" algn="ctr" defTabSz="421184" rtl="0" eaLnBrk="1" fontAlgn="base" hangingPunct="1">
        <a:lnSpc>
          <a:spcPct val="93000"/>
        </a:lnSpc>
        <a:spcBef>
          <a:spcPct val="0"/>
        </a:spcBef>
        <a:spcAft>
          <a:spcPct val="0"/>
        </a:spcAft>
        <a:buClr>
          <a:srgbClr val="000000"/>
        </a:buClr>
        <a:buSzPct val="100000"/>
        <a:buFont typeface="Times New Roman" pitchFamily="18" charset="0"/>
        <a:defRPr sz="4125">
          <a:solidFill>
            <a:srgbClr val="FFFFFF"/>
          </a:solidFill>
          <a:latin typeface="Arial" charset="0"/>
          <a:cs typeface="Lucida Sans Unicode" charset="0"/>
        </a:defRPr>
      </a:lvl6pPr>
      <a:lvl7pPr marL="2786063" indent="-214313" algn="ctr" defTabSz="421184" rtl="0" eaLnBrk="1" fontAlgn="base" hangingPunct="1">
        <a:lnSpc>
          <a:spcPct val="93000"/>
        </a:lnSpc>
        <a:spcBef>
          <a:spcPct val="0"/>
        </a:spcBef>
        <a:spcAft>
          <a:spcPct val="0"/>
        </a:spcAft>
        <a:buClr>
          <a:srgbClr val="000000"/>
        </a:buClr>
        <a:buSzPct val="100000"/>
        <a:buFont typeface="Times New Roman" pitchFamily="18" charset="0"/>
        <a:defRPr sz="4125">
          <a:solidFill>
            <a:srgbClr val="FFFFFF"/>
          </a:solidFill>
          <a:latin typeface="Arial" charset="0"/>
          <a:cs typeface="Lucida Sans Unicode" charset="0"/>
        </a:defRPr>
      </a:lvl7pPr>
      <a:lvl8pPr marL="3214688" indent="-214313" algn="ctr" defTabSz="421184" rtl="0" eaLnBrk="1" fontAlgn="base" hangingPunct="1">
        <a:lnSpc>
          <a:spcPct val="93000"/>
        </a:lnSpc>
        <a:spcBef>
          <a:spcPct val="0"/>
        </a:spcBef>
        <a:spcAft>
          <a:spcPct val="0"/>
        </a:spcAft>
        <a:buClr>
          <a:srgbClr val="000000"/>
        </a:buClr>
        <a:buSzPct val="100000"/>
        <a:buFont typeface="Times New Roman" pitchFamily="18" charset="0"/>
        <a:defRPr sz="4125">
          <a:solidFill>
            <a:srgbClr val="FFFFFF"/>
          </a:solidFill>
          <a:latin typeface="Arial" charset="0"/>
          <a:cs typeface="Lucida Sans Unicode" charset="0"/>
        </a:defRPr>
      </a:lvl8pPr>
      <a:lvl9pPr marL="3643313" indent="-214313" algn="ctr" defTabSz="421184" rtl="0" eaLnBrk="1" fontAlgn="base" hangingPunct="1">
        <a:lnSpc>
          <a:spcPct val="93000"/>
        </a:lnSpc>
        <a:spcBef>
          <a:spcPct val="0"/>
        </a:spcBef>
        <a:spcAft>
          <a:spcPct val="0"/>
        </a:spcAft>
        <a:buClr>
          <a:srgbClr val="000000"/>
        </a:buClr>
        <a:buSzPct val="100000"/>
        <a:buFont typeface="Times New Roman" pitchFamily="18" charset="0"/>
        <a:defRPr sz="4125">
          <a:solidFill>
            <a:srgbClr val="FFFFFF"/>
          </a:solidFill>
          <a:latin typeface="Arial" charset="0"/>
          <a:cs typeface="Lucida Sans Unicode" charset="0"/>
        </a:defRPr>
      </a:lvl9pPr>
    </p:titleStyle>
    <p:bodyStyle>
      <a:lvl1pPr marL="255984" indent="-255984" algn="l" defTabSz="421184" rtl="0" eaLnBrk="1" fontAlgn="base" hangingPunct="1">
        <a:spcBef>
          <a:spcPct val="50000"/>
        </a:spcBef>
        <a:spcAft>
          <a:spcPct val="0"/>
        </a:spcAft>
        <a:buClr>
          <a:srgbClr val="0093D0"/>
        </a:buClr>
        <a:buSzPct val="120000"/>
        <a:buChar char="•"/>
        <a:defRPr sz="2344" b="1">
          <a:solidFill>
            <a:schemeClr val="tx1"/>
          </a:solidFill>
          <a:latin typeface="+mn-lt"/>
          <a:ea typeface="+mn-ea"/>
          <a:cs typeface="+mn-cs"/>
        </a:defRPr>
      </a:lvl1pPr>
      <a:lvl2pPr marL="674192" indent="-250031" algn="l" defTabSz="421184" rtl="0" eaLnBrk="1" fontAlgn="base" hangingPunct="1">
        <a:spcBef>
          <a:spcPct val="20000"/>
        </a:spcBef>
        <a:spcAft>
          <a:spcPct val="0"/>
        </a:spcAft>
        <a:buClr>
          <a:srgbClr val="0093D0"/>
        </a:buClr>
        <a:buSzPct val="80000"/>
        <a:buChar char="o"/>
        <a:defRPr sz="2156">
          <a:solidFill>
            <a:schemeClr val="tx1"/>
          </a:solidFill>
          <a:latin typeface="+mn-lt"/>
          <a:cs typeface="+mn-cs"/>
        </a:defRPr>
      </a:lvl2pPr>
      <a:lvl3pPr marL="1012031" indent="-169664" algn="l" defTabSz="421184" rtl="0" eaLnBrk="1" fontAlgn="base" hangingPunct="1">
        <a:spcBef>
          <a:spcPct val="10000"/>
        </a:spcBef>
        <a:spcAft>
          <a:spcPct val="0"/>
        </a:spcAft>
        <a:buClr>
          <a:srgbClr val="0093D0"/>
        </a:buClr>
        <a:buSzPct val="110000"/>
        <a:buFont typeface="Arial" charset="0"/>
        <a:buChar char="-"/>
        <a:defRPr sz="1875">
          <a:solidFill>
            <a:schemeClr val="tx1"/>
          </a:solidFill>
          <a:latin typeface="+mn-lt"/>
          <a:cs typeface="+mn-cs"/>
        </a:defRPr>
      </a:lvl3pPr>
      <a:lvl4pPr marL="1500188" indent="-214313" algn="l" defTabSz="421184" rtl="0" eaLnBrk="1" fontAlgn="base" hangingPunct="1">
        <a:spcBef>
          <a:spcPct val="0"/>
        </a:spcBef>
        <a:spcAft>
          <a:spcPct val="0"/>
        </a:spcAft>
        <a:buClr>
          <a:srgbClr val="000000"/>
        </a:buClr>
        <a:buSzPct val="100000"/>
        <a:buChar char="•"/>
        <a:defRPr sz="1875">
          <a:solidFill>
            <a:schemeClr val="tx1"/>
          </a:solidFill>
          <a:latin typeface="+mn-lt"/>
          <a:cs typeface="+mn-cs"/>
        </a:defRPr>
      </a:lvl4pPr>
      <a:lvl5pPr marL="1928813" indent="-214313" algn="l" defTabSz="421184" rtl="0" eaLnBrk="1" fontAlgn="base" hangingPunct="1">
        <a:spcBef>
          <a:spcPct val="0"/>
        </a:spcBef>
        <a:spcAft>
          <a:spcPct val="0"/>
        </a:spcAft>
        <a:buClr>
          <a:srgbClr val="000000"/>
        </a:buClr>
        <a:buSzPct val="100000"/>
        <a:buChar char="•"/>
        <a:defRPr sz="1875">
          <a:solidFill>
            <a:schemeClr val="tx1"/>
          </a:solidFill>
          <a:latin typeface="+mn-lt"/>
          <a:cs typeface="+mn-cs"/>
        </a:defRPr>
      </a:lvl5pPr>
      <a:lvl6pPr marL="2357438" indent="-214313" algn="l" defTabSz="421184" rtl="0" eaLnBrk="1" fontAlgn="base" hangingPunct="1">
        <a:lnSpc>
          <a:spcPct val="93000"/>
        </a:lnSpc>
        <a:spcBef>
          <a:spcPct val="0"/>
        </a:spcBef>
        <a:spcAft>
          <a:spcPts val="270"/>
        </a:spcAft>
        <a:buClr>
          <a:srgbClr val="000000"/>
        </a:buClr>
        <a:buSzPct val="100000"/>
        <a:buFont typeface="Times New Roman" pitchFamily="18" charset="0"/>
        <a:defRPr sz="1875">
          <a:solidFill>
            <a:srgbClr val="FFFFFF"/>
          </a:solidFill>
          <a:latin typeface="+mn-lt"/>
          <a:cs typeface="+mn-cs"/>
        </a:defRPr>
      </a:lvl6pPr>
      <a:lvl7pPr marL="2786063" indent="-214313" algn="l" defTabSz="421184" rtl="0" eaLnBrk="1" fontAlgn="base" hangingPunct="1">
        <a:lnSpc>
          <a:spcPct val="93000"/>
        </a:lnSpc>
        <a:spcBef>
          <a:spcPct val="0"/>
        </a:spcBef>
        <a:spcAft>
          <a:spcPts val="270"/>
        </a:spcAft>
        <a:buClr>
          <a:srgbClr val="000000"/>
        </a:buClr>
        <a:buSzPct val="100000"/>
        <a:buFont typeface="Times New Roman" pitchFamily="18" charset="0"/>
        <a:defRPr sz="1875">
          <a:solidFill>
            <a:srgbClr val="FFFFFF"/>
          </a:solidFill>
          <a:latin typeface="+mn-lt"/>
          <a:cs typeface="+mn-cs"/>
        </a:defRPr>
      </a:lvl7pPr>
      <a:lvl8pPr marL="3214688" indent="-214313" algn="l" defTabSz="421184" rtl="0" eaLnBrk="1" fontAlgn="base" hangingPunct="1">
        <a:lnSpc>
          <a:spcPct val="93000"/>
        </a:lnSpc>
        <a:spcBef>
          <a:spcPct val="0"/>
        </a:spcBef>
        <a:spcAft>
          <a:spcPts val="270"/>
        </a:spcAft>
        <a:buClr>
          <a:srgbClr val="000000"/>
        </a:buClr>
        <a:buSzPct val="100000"/>
        <a:buFont typeface="Times New Roman" pitchFamily="18" charset="0"/>
        <a:defRPr sz="1875">
          <a:solidFill>
            <a:srgbClr val="FFFFFF"/>
          </a:solidFill>
          <a:latin typeface="+mn-lt"/>
          <a:cs typeface="+mn-cs"/>
        </a:defRPr>
      </a:lvl8pPr>
      <a:lvl9pPr marL="3643313" indent="-214313" algn="l" defTabSz="421184" rtl="0" eaLnBrk="1" fontAlgn="base" hangingPunct="1">
        <a:lnSpc>
          <a:spcPct val="93000"/>
        </a:lnSpc>
        <a:spcBef>
          <a:spcPct val="0"/>
        </a:spcBef>
        <a:spcAft>
          <a:spcPts val="270"/>
        </a:spcAft>
        <a:buClr>
          <a:srgbClr val="000000"/>
        </a:buClr>
        <a:buSzPct val="100000"/>
        <a:buFont typeface="Times New Roman" pitchFamily="18" charset="0"/>
        <a:defRPr sz="1875">
          <a:solidFill>
            <a:srgbClr val="FFFFFF"/>
          </a:solidFill>
          <a:latin typeface="+mn-lt"/>
          <a:cs typeface="+mn-cs"/>
        </a:defRPr>
      </a:lvl9pPr>
    </p:bodyStyle>
    <p:otherStyle>
      <a:defPPr>
        <a:defRPr lang="ru-RU"/>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atabase.ich.org/sites/default/files/ICH_Q9%28R1%29%20EWG_Training_Materials_2023_1005.zip"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s://database.ich.org/sites/default/files/ICH_Q9%28R1%29%20EWG_Training_Materials_2023_1005.zip"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2"/>
          <p:cNvSpPr txBox="1">
            <a:spLocks noChangeArrowheads="1"/>
          </p:cNvSpPr>
          <p:nvPr/>
        </p:nvSpPr>
        <p:spPr bwMode="auto">
          <a:xfrm>
            <a:off x="3564470" y="1783181"/>
            <a:ext cx="4911171" cy="1787684"/>
          </a:xfrm>
          <a:prstGeom prst="rect">
            <a:avLst/>
          </a:prstGeom>
          <a:noFill/>
          <a:ln w="9525">
            <a:noFill/>
            <a:round/>
            <a:headEnd/>
            <a:tailEnd/>
          </a:ln>
        </p:spPr>
        <p:txBody>
          <a:bodyPr lIns="63281" tIns="124222" rIns="63281" bIns="31641"/>
          <a:lstStyle/>
          <a:p>
            <a:pPr algn="ctr">
              <a:tabLst>
                <a:tab pos="238860" algn="l"/>
                <a:tab pos="4580746" algn="l"/>
              </a:tabLst>
            </a:pPr>
            <a:r>
              <a:rPr lang="en-GB" sz="2800" dirty="0">
                <a:solidFill>
                  <a:srgbClr val="0093D0"/>
                </a:solidFill>
                <a:latin typeface="Candara" pitchFamily="32" charset="0"/>
              </a:rPr>
              <a:t>Quality Risk Management, ICH Q9(R1)</a:t>
            </a:r>
          </a:p>
          <a:p>
            <a:pPr algn="ctr">
              <a:tabLst>
                <a:tab pos="238860" algn="l"/>
                <a:tab pos="4580746" algn="l"/>
              </a:tabLst>
            </a:pPr>
            <a:endParaRPr lang="en-GB" sz="2800" dirty="0">
              <a:solidFill>
                <a:srgbClr val="0093D0"/>
              </a:solidFill>
              <a:latin typeface="Candara" pitchFamily="32" charset="0"/>
            </a:endParaRPr>
          </a:p>
          <a:p>
            <a:pPr algn="ctr">
              <a:tabLst>
                <a:tab pos="238860" algn="l"/>
                <a:tab pos="4580746" algn="l"/>
              </a:tabLst>
            </a:pPr>
            <a:r>
              <a:rPr lang="en-GB" sz="2800" dirty="0">
                <a:solidFill>
                  <a:srgbClr val="0093D0"/>
                </a:solidFill>
                <a:latin typeface="Candara" pitchFamily="32" charset="0"/>
              </a:rPr>
              <a:t>Training Slides  </a:t>
            </a:r>
          </a:p>
        </p:txBody>
      </p:sp>
      <p:sp>
        <p:nvSpPr>
          <p:cNvPr id="5124" name="Text Box 3"/>
          <p:cNvSpPr txBox="1">
            <a:spLocks noChangeArrowheads="1"/>
          </p:cNvSpPr>
          <p:nvPr/>
        </p:nvSpPr>
        <p:spPr bwMode="auto">
          <a:xfrm>
            <a:off x="1726003" y="3684982"/>
            <a:ext cx="8739993" cy="2267929"/>
          </a:xfrm>
          <a:prstGeom prst="rect">
            <a:avLst/>
          </a:prstGeom>
          <a:noFill/>
          <a:ln w="9525">
            <a:noFill/>
            <a:round/>
            <a:headEnd/>
            <a:tailEnd/>
          </a:ln>
        </p:spPr>
        <p:txBody>
          <a:bodyPr lIns="63281" tIns="31641" rIns="63281" bIns="31641"/>
          <a:lstStyle/>
          <a:p>
            <a:pPr algn="ctr">
              <a:lnSpc>
                <a:spcPct val="105000"/>
              </a:lnSpc>
              <a:spcBef>
                <a:spcPts val="0"/>
              </a:spcBef>
              <a:spcAft>
                <a:spcPts val="0"/>
              </a:spcAft>
            </a:pPr>
            <a:r>
              <a:rPr lang="en-US" sz="2800" i="1" dirty="0">
                <a:solidFill>
                  <a:srgbClr val="FF0000"/>
                </a:solidFill>
                <a:latin typeface="Candara" pitchFamily="32" charset="0"/>
              </a:rPr>
              <a:t>Quality Risk Management as part of Supply Chain Control</a:t>
            </a:r>
            <a:endParaRPr lang="en-US" sz="2400" i="1" dirty="0">
              <a:solidFill>
                <a:srgbClr val="FF0000"/>
              </a:solidFill>
              <a:latin typeface="Candara" pitchFamily="32" charset="0"/>
            </a:endParaRPr>
          </a:p>
          <a:p>
            <a:pPr algn="ctr">
              <a:buFont typeface="Symbol" panose="05050102010706020507" pitchFamily="18" charset="2"/>
              <a:buNone/>
            </a:pPr>
            <a:endParaRPr lang="en-US" altLang="en-US" sz="2400" i="1" dirty="0">
              <a:solidFill>
                <a:srgbClr val="FF0000"/>
              </a:solidFill>
              <a:latin typeface="Candara" pitchFamily="32" charset="0"/>
            </a:endParaRPr>
          </a:p>
          <a:p>
            <a:pPr algn="ctr">
              <a:buFont typeface="Symbol" panose="05050102010706020507" pitchFamily="18" charset="2"/>
              <a:buNone/>
            </a:pPr>
            <a:r>
              <a:rPr lang="en-US" altLang="en-US" sz="2400" dirty="0">
                <a:solidFill>
                  <a:srgbClr val="0093D0"/>
                </a:solidFill>
                <a:latin typeface="Candara" pitchFamily="32" charset="0"/>
              </a:rPr>
              <a:t>Note: This presentation relates to Annex II.9 of ICH Q9(R1)</a:t>
            </a:r>
            <a:endParaRPr lang="en-GB" altLang="en-US" sz="2400" dirty="0">
              <a:solidFill>
                <a:srgbClr val="0093D0"/>
              </a:solidFill>
              <a:latin typeface="Candara" pitchFamily="32" charset="0"/>
            </a:endParaRPr>
          </a:p>
          <a:p>
            <a:pPr algn="ctr">
              <a:lnSpc>
                <a:spcPct val="105000"/>
              </a:lnSpc>
              <a:spcBef>
                <a:spcPts val="0"/>
              </a:spcBef>
              <a:spcAft>
                <a:spcPts val="0"/>
              </a:spcAft>
            </a:pPr>
            <a:endParaRPr lang="ru-RU" sz="2109" dirty="0">
              <a:solidFill>
                <a:srgbClr val="FF0000"/>
              </a:solidFill>
              <a:latin typeface="Candara" pitchFamily="32" charset="0"/>
            </a:endParaRPr>
          </a:p>
        </p:txBody>
      </p:sp>
      <p:sp>
        <p:nvSpPr>
          <p:cNvPr id="10" name="TextBox 9"/>
          <p:cNvSpPr txBox="1"/>
          <p:nvPr/>
        </p:nvSpPr>
        <p:spPr>
          <a:xfrm>
            <a:off x="4121407" y="5504856"/>
            <a:ext cx="4018359" cy="333938"/>
          </a:xfrm>
          <a:prstGeom prst="rect">
            <a:avLst/>
          </a:prstGeom>
          <a:noFill/>
        </p:spPr>
        <p:txBody>
          <a:bodyPr>
            <a:spAutoFit/>
          </a:bodyPr>
          <a:lstStyle/>
          <a:p>
            <a:pPr algn="ctr">
              <a:defRPr/>
            </a:pPr>
            <a:r>
              <a:rPr lang="en-US" sz="844">
                <a:solidFill>
                  <a:schemeClr val="bg2">
                    <a:lumMod val="75000"/>
                  </a:schemeClr>
                </a:solidFill>
                <a:latin typeface="Candara" pitchFamily="34" charset="0"/>
              </a:rPr>
              <a:t>International Council for Harmonisation of Technical Requirements</a:t>
            </a:r>
          </a:p>
          <a:p>
            <a:pPr algn="ctr">
              <a:defRPr/>
            </a:pPr>
            <a:r>
              <a:rPr lang="en-US" sz="844">
                <a:solidFill>
                  <a:schemeClr val="bg2">
                    <a:lumMod val="75000"/>
                  </a:schemeClr>
                </a:solidFill>
                <a:latin typeface="Candara" pitchFamily="34" charset="0"/>
              </a:rPr>
              <a:t>for Pharmaceuticals for Human Use</a:t>
            </a:r>
            <a:endParaRPr lang="ru-RU" sz="844">
              <a:solidFill>
                <a:schemeClr val="bg2">
                  <a:lumMod val="75000"/>
                </a:schemeClr>
              </a:solidFill>
              <a:latin typeface="Candara" pitchFamily="34" charset="0"/>
            </a:endParaRPr>
          </a:p>
        </p:txBody>
      </p:sp>
    </p:spTree>
  </p:cSld>
  <p:clrMapOvr>
    <a:masterClrMapping/>
  </p:clrMapOvr>
  <p:transition spd="med">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80565" y="2078850"/>
            <a:ext cx="8100900" cy="4006453"/>
          </a:xfrm>
        </p:spPr>
        <p:txBody>
          <a:bodyPr/>
          <a:lstStyle/>
          <a:p>
            <a:r>
              <a:rPr lang="en-CA" dirty="0"/>
              <a:t>Acknowledgement to the ICH Q9(R1) Expert Working Group (EWG)</a:t>
            </a:r>
          </a:p>
          <a:p>
            <a:r>
              <a:rPr lang="en-CA" dirty="0"/>
              <a:t>For any questions, please contact the ICH Secretariat: </a:t>
            </a:r>
          </a:p>
          <a:p>
            <a:endParaRPr lang="en-CA" dirty="0"/>
          </a:p>
          <a:p>
            <a:pPr marL="0" indent="0" algn="ctr">
              <a:buNone/>
            </a:pPr>
            <a:r>
              <a:rPr lang="en-CA" dirty="0">
                <a:solidFill>
                  <a:srgbClr val="0000FF"/>
                </a:solidFill>
              </a:rPr>
              <a:t>admin@ich.org </a:t>
            </a:r>
            <a:r>
              <a:rPr lang="en-CA" dirty="0"/>
              <a:t> </a:t>
            </a:r>
            <a:r>
              <a:rPr lang="en-CA" dirty="0">
                <a:solidFill>
                  <a:srgbClr val="0000FF"/>
                </a:solidFill>
              </a:rPr>
              <a:t> </a:t>
            </a:r>
          </a:p>
        </p:txBody>
      </p:sp>
      <p:sp>
        <p:nvSpPr>
          <p:cNvPr id="6" name="Title 5">
            <a:extLst>
              <a:ext uri="{FF2B5EF4-FFF2-40B4-BE49-F238E27FC236}">
                <a16:creationId xmlns:a16="http://schemas.microsoft.com/office/drawing/2014/main" id="{E733CCA2-EE63-4FE4-8D6C-654EB928963C}"/>
              </a:ext>
            </a:extLst>
          </p:cNvPr>
          <p:cNvSpPr>
            <a:spLocks noGrp="1"/>
          </p:cNvSpPr>
          <p:nvPr>
            <p:ph type="title"/>
          </p:nvPr>
        </p:nvSpPr>
        <p:spPr>
          <a:xfrm>
            <a:off x="2781109" y="402115"/>
            <a:ext cx="8030766" cy="741164"/>
          </a:xfrm>
        </p:spPr>
        <p:txBody>
          <a:bodyPr/>
          <a:lstStyle/>
          <a:p>
            <a:pPr algn="ctr"/>
            <a:r>
              <a:rPr lang="en-US" sz="2438" dirty="0">
                <a:ea typeface="+mj-lt"/>
                <a:cs typeface="+mj-lt"/>
              </a:rPr>
              <a:t>EWG Acknowledgment and Contact</a:t>
            </a:r>
          </a:p>
        </p:txBody>
      </p:sp>
    </p:spTree>
    <p:extLst>
      <p:ext uri="{BB962C8B-B14F-4D97-AF65-F5344CB8AC3E}">
        <p14:creationId xmlns:p14="http://schemas.microsoft.com/office/powerpoint/2010/main" val="2320387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612-D70E-C707-9717-27B375440F96}"/>
              </a:ext>
            </a:extLst>
          </p:cNvPr>
          <p:cNvSpPr>
            <a:spLocks noGrp="1"/>
          </p:cNvSpPr>
          <p:nvPr>
            <p:ph type="title"/>
          </p:nvPr>
        </p:nvSpPr>
        <p:spPr>
          <a:xfrm>
            <a:off x="3844453" y="358676"/>
            <a:ext cx="10707687" cy="741164"/>
          </a:xfrm>
        </p:spPr>
        <p:txBody>
          <a:bodyPr/>
          <a:lstStyle/>
          <a:p>
            <a:r>
              <a:rPr lang="en-US"/>
              <a:t>Legal Notice</a:t>
            </a:r>
          </a:p>
        </p:txBody>
      </p:sp>
      <p:sp>
        <p:nvSpPr>
          <p:cNvPr id="4" name="Content Placeholder 2">
            <a:extLst>
              <a:ext uri="{FF2B5EF4-FFF2-40B4-BE49-F238E27FC236}">
                <a16:creationId xmlns:a16="http://schemas.microsoft.com/office/drawing/2014/main" id="{804AA825-0541-4F2A-95BA-E32F425967C5}"/>
              </a:ext>
            </a:extLst>
          </p:cNvPr>
          <p:cNvSpPr>
            <a:spLocks noGrp="1"/>
          </p:cNvSpPr>
          <p:nvPr>
            <p:ph idx="1"/>
          </p:nvPr>
        </p:nvSpPr>
        <p:spPr bwMode="auto">
          <a:xfrm>
            <a:off x="825318" y="1600196"/>
            <a:ext cx="10350500" cy="4697015"/>
          </a:xfrm>
          <a:prstGeom prst="rect">
            <a:avLst/>
          </a:prstGeom>
          <a:noFill/>
          <a:ln w="9525">
            <a:noFill/>
            <a:round/>
            <a:headEnd/>
            <a:tailEnd/>
          </a:ln>
        </p:spPr>
        <p:txBody>
          <a:bodyPr vert="horz" wrap="square" lIns="0" tIns="28224" rIns="0" bIns="0" numCol="1" anchor="t" anchorCtr="0" compatLnSpc="1">
            <a:prstTxWarp prst="textNoShape">
              <a:avLst/>
            </a:prstTxWarp>
          </a:bodyPr>
          <a:lstStyle>
            <a:lvl1pPr marL="273050" indent="-273050" algn="l" defTabSz="449263" rtl="0" eaLnBrk="0" fontAlgn="base" hangingPunct="0">
              <a:spcBef>
                <a:spcPct val="50000"/>
              </a:spcBef>
              <a:spcAft>
                <a:spcPct val="0"/>
              </a:spcAft>
              <a:buClr>
                <a:srgbClr val="0093D0"/>
              </a:buClr>
              <a:buSzPct val="120000"/>
              <a:buChar char="•"/>
              <a:defRPr sz="2500" b="1">
                <a:solidFill>
                  <a:srgbClr val="000000"/>
                </a:solidFill>
                <a:latin typeface="Arial"/>
                <a:cs typeface="Lucida Sans Unicode"/>
              </a:defRPr>
            </a:lvl1pPr>
            <a:lvl2pPr marL="719138" indent="-266700" algn="l" defTabSz="449263" rtl="0" eaLnBrk="0" fontAlgn="base" hangingPunct="0">
              <a:spcBef>
                <a:spcPct val="20000"/>
              </a:spcBef>
              <a:spcAft>
                <a:spcPct val="0"/>
              </a:spcAft>
              <a:buClr>
                <a:srgbClr val="0093D0"/>
              </a:buClr>
              <a:buSzPct val="80000"/>
              <a:buChar char="o"/>
              <a:defRPr sz="2300">
                <a:solidFill>
                  <a:srgbClr val="000000"/>
                </a:solidFill>
                <a:latin typeface="Arial"/>
                <a:cs typeface="Lucida Sans Unicode"/>
              </a:defRPr>
            </a:lvl2pPr>
            <a:lvl3pPr marL="1079500" indent="-180975" algn="l" defTabSz="449263" rtl="0" eaLnBrk="0" fontAlgn="base" hangingPunct="0">
              <a:spcBef>
                <a:spcPct val="10000"/>
              </a:spcBef>
              <a:spcAft>
                <a:spcPct val="0"/>
              </a:spcAft>
              <a:buClr>
                <a:srgbClr val="0093D0"/>
              </a:buClr>
              <a:buSzPct val="110000"/>
              <a:buFont typeface="Arial" charset="0"/>
              <a:buChar char="-"/>
              <a:defRPr sz="2000">
                <a:solidFill>
                  <a:srgbClr val="000000"/>
                </a:solidFill>
                <a:latin typeface="Arial"/>
                <a:cs typeface="Lucida Sans Unicode"/>
              </a:defRPr>
            </a:lvl3pPr>
            <a:lvl4pPr marL="1600200" indent="-228600" algn="l" defTabSz="449263" rtl="0" eaLnBrk="0" fontAlgn="base" hangingPunct="0">
              <a:spcBef>
                <a:spcPct val="0"/>
              </a:spcBef>
              <a:spcAft>
                <a:spcPct val="0"/>
              </a:spcAft>
              <a:buClr>
                <a:srgbClr val="000000"/>
              </a:buClr>
              <a:buSzPct val="100000"/>
              <a:buChar char="•"/>
              <a:defRPr sz="2000">
                <a:solidFill>
                  <a:srgbClr val="000000"/>
                </a:solidFill>
                <a:latin typeface="Arial"/>
                <a:cs typeface="Lucida Sans Unicode"/>
              </a:defRPr>
            </a:lvl4pPr>
            <a:lvl5pPr marL="2057400" indent="-228600" algn="l" defTabSz="449263" rtl="0" eaLnBrk="0" fontAlgn="base" hangingPunct="0">
              <a:spcBef>
                <a:spcPct val="0"/>
              </a:spcBef>
              <a:spcAft>
                <a:spcPct val="0"/>
              </a:spcAft>
              <a:buClr>
                <a:srgbClr val="000000"/>
              </a:buClr>
              <a:buSzPct val="100000"/>
              <a:buChar char="•"/>
              <a:defRPr sz="2000">
                <a:solidFill>
                  <a:srgbClr val="000000"/>
                </a:solidFill>
                <a:latin typeface="Arial"/>
                <a:cs typeface="Lucida Sans Unicode"/>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9pPr>
          </a:lstStyle>
          <a:p>
            <a:pPr marL="0" indent="0" algn="just">
              <a:buNone/>
            </a:pPr>
            <a:r>
              <a:rPr lang="en-US" sz="2000" b="0">
                <a:cs typeface="Arial"/>
              </a:rPr>
              <a:t>This presentation is protected by copyright and may, with the exception of the ICH logo, be used, reproduced, incorporated into other works, adapted, modified, translated or distributed under a public license provided that ICH's copyright in the presentation is acknowledged at all times. In case of any adaption, modification or translation of the presentation, reasonable steps must be taken to clearly label, demarcate or otherwise identify that changes were made to or based on the original presentation. Any impression that the adaption, modification or translation of the original presentation is endorsed or sponsored by the ICH must be avoided.</a:t>
            </a:r>
          </a:p>
          <a:p>
            <a:pPr marL="0" indent="0" algn="just">
              <a:buNone/>
            </a:pPr>
            <a:r>
              <a:rPr lang="en-US" sz="2000" b="0">
                <a:cs typeface="Arial"/>
              </a:rPr>
              <a:t>The presentation is provided "as is" without warranty of any kind. In no event shall the ICH or the authors of the original presentation be liable for any claim, damages or other liability arising from the use of the presentation. </a:t>
            </a:r>
          </a:p>
          <a:p>
            <a:pPr marL="0" indent="0" algn="just">
              <a:buNone/>
            </a:pPr>
            <a:r>
              <a:rPr lang="en-US" sz="2000" b="0">
                <a:cs typeface="Arial"/>
              </a:rPr>
              <a:t>The above-mentioned permissions do not apply to content supplied by third parties. Therefore, for documents where the copyright vests in a third party, permission for reproduction must be obtained from this copyright holder.</a:t>
            </a:r>
            <a:r>
              <a:rPr lang="en-US" sz="2800" b="0">
                <a:solidFill>
                  <a:srgbClr val="002060"/>
                </a:solidFill>
                <a:cs typeface="Arial"/>
              </a:rPr>
              <a:t>​</a:t>
            </a:r>
          </a:p>
          <a:p>
            <a:pPr marL="0" indent="0">
              <a:buNone/>
            </a:pPr>
            <a:endParaRPr lang="it-IT" sz="1600">
              <a:cs typeface="Arial"/>
            </a:endParaRPr>
          </a:p>
        </p:txBody>
      </p:sp>
      <p:sp>
        <p:nvSpPr>
          <p:cNvPr id="3" name="Slide Number Placeholder 2">
            <a:extLst>
              <a:ext uri="{FF2B5EF4-FFF2-40B4-BE49-F238E27FC236}">
                <a16:creationId xmlns:a16="http://schemas.microsoft.com/office/drawing/2014/main" id="{4E7ECDC7-7C59-735D-31DE-0C7CCBF8DDEA}"/>
              </a:ext>
            </a:extLst>
          </p:cNvPr>
          <p:cNvSpPr>
            <a:spLocks noGrp="1"/>
          </p:cNvSpPr>
          <p:nvPr>
            <p:ph type="sldNum" sz="quarter" idx="12"/>
          </p:nvPr>
        </p:nvSpPr>
        <p:spPr/>
        <p:txBody>
          <a:bodyPr/>
          <a:lstStyle/>
          <a:p>
            <a:fld id="{330EA680-D336-4FF7-8B7A-9848BB0A1C32}" type="slidenum">
              <a:rPr lang="en-US" smtClean="0"/>
              <a:t>2</a:t>
            </a:fld>
            <a:endParaRPr lang="en-GB"/>
          </a:p>
        </p:txBody>
      </p:sp>
    </p:spTree>
    <p:extLst>
      <p:ext uri="{BB962C8B-B14F-4D97-AF65-F5344CB8AC3E}">
        <p14:creationId xmlns:p14="http://schemas.microsoft.com/office/powerpoint/2010/main" val="23829860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D030E7D-DDDF-F0C3-4A49-E90FA32BF078}"/>
              </a:ext>
            </a:extLst>
          </p:cNvPr>
          <p:cNvSpPr>
            <a:spLocks noGrp="1"/>
          </p:cNvSpPr>
          <p:nvPr>
            <p:ph idx="1"/>
          </p:nvPr>
        </p:nvSpPr>
        <p:spPr bwMode="auto">
          <a:xfrm>
            <a:off x="368410" y="1428638"/>
            <a:ext cx="11535881" cy="4006453"/>
          </a:xfrm>
          <a:prstGeom prst="rect">
            <a:avLst/>
          </a:prstGeom>
          <a:noFill/>
          <a:ln w="9525">
            <a:noFill/>
            <a:round/>
            <a:headEnd/>
            <a:tailEnd/>
          </a:ln>
        </p:spPr>
        <p:txBody>
          <a:bodyPr vert="horz" wrap="square" lIns="0" tIns="28224" rIns="0" bIns="0" numCol="1" anchor="t" anchorCtr="0" compatLnSpc="1">
            <a:prstTxWarp prst="textNoShape">
              <a:avLst/>
            </a:prstTxWarp>
          </a:bodyPr>
          <a:lstStyle>
            <a:lvl1pPr marL="487695" indent="-487695" algn="l" defTabSz="449263" rtl="0" eaLnBrk="0" fontAlgn="base" hangingPunct="0">
              <a:spcBef>
                <a:spcPct val="50000"/>
              </a:spcBef>
              <a:spcAft>
                <a:spcPct val="0"/>
              </a:spcAft>
              <a:buClr>
                <a:srgbClr val="0093D0"/>
              </a:buClr>
              <a:buSzPct val="120000"/>
              <a:buFont typeface="Wingdings" pitchFamily="2" charset="2"/>
              <a:buChar char="Ø"/>
              <a:defRPr sz="2987" b="1">
                <a:solidFill>
                  <a:srgbClr val="000000"/>
                </a:solidFill>
                <a:latin typeface="Arial"/>
                <a:cs typeface="Lucida Sans Unicode"/>
              </a:defRPr>
            </a:lvl1pPr>
            <a:lvl2pPr marL="792505" indent="-304810" algn="l" defTabSz="449263" rtl="0" eaLnBrk="0" fontAlgn="base" hangingPunct="0">
              <a:spcBef>
                <a:spcPct val="20000"/>
              </a:spcBef>
              <a:spcAft>
                <a:spcPct val="0"/>
              </a:spcAft>
              <a:buClr>
                <a:srgbClr val="0093D0"/>
              </a:buClr>
              <a:buSzPct val="80000"/>
              <a:buFont typeface="Arial" pitchFamily="34" charset="0"/>
              <a:buChar char="•"/>
              <a:defRPr sz="2987">
                <a:solidFill>
                  <a:srgbClr val="000000"/>
                </a:solidFill>
                <a:latin typeface="Arial"/>
                <a:cs typeface="Lucida Sans Unicode"/>
              </a:defRPr>
            </a:lvl2pPr>
            <a:lvl3pPr marL="1079500" indent="-180975" algn="l" defTabSz="449263" rtl="0" eaLnBrk="0" fontAlgn="base" hangingPunct="0">
              <a:spcBef>
                <a:spcPct val="10000"/>
              </a:spcBef>
              <a:spcAft>
                <a:spcPct val="0"/>
              </a:spcAft>
              <a:buClr>
                <a:srgbClr val="0093D0"/>
              </a:buClr>
              <a:buSzPct val="110000"/>
              <a:buFont typeface="Arial" charset="0"/>
              <a:buChar char="-"/>
              <a:defRPr sz="2000">
                <a:solidFill>
                  <a:srgbClr val="000000"/>
                </a:solidFill>
                <a:latin typeface="Arial"/>
                <a:cs typeface="Lucida Sans Unicode"/>
              </a:defRPr>
            </a:lvl3pPr>
            <a:lvl4pPr marL="1600200" indent="-228600" algn="l" defTabSz="449263" rtl="0" eaLnBrk="0" fontAlgn="base" hangingPunct="0">
              <a:spcBef>
                <a:spcPct val="0"/>
              </a:spcBef>
              <a:spcAft>
                <a:spcPct val="0"/>
              </a:spcAft>
              <a:buClr>
                <a:srgbClr val="000000"/>
              </a:buClr>
              <a:buSzPct val="100000"/>
              <a:buChar char="•"/>
              <a:defRPr sz="2000">
                <a:solidFill>
                  <a:srgbClr val="000000"/>
                </a:solidFill>
                <a:latin typeface="Arial"/>
                <a:cs typeface="Lucida Sans Unicode"/>
              </a:defRPr>
            </a:lvl4pPr>
            <a:lvl5pPr marL="2057400" indent="-228600" algn="l" defTabSz="449263" rtl="0" eaLnBrk="0" fontAlgn="base" hangingPunct="0">
              <a:spcBef>
                <a:spcPct val="0"/>
              </a:spcBef>
              <a:spcAft>
                <a:spcPct val="0"/>
              </a:spcAft>
              <a:buClr>
                <a:srgbClr val="000000"/>
              </a:buClr>
              <a:buSzPct val="100000"/>
              <a:buChar char="•"/>
              <a:defRPr sz="2000">
                <a:solidFill>
                  <a:srgbClr val="000000"/>
                </a:solidFill>
                <a:latin typeface="Arial"/>
                <a:cs typeface="Lucida Sans Unicode"/>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8" charset="0"/>
              <a:defRPr sz="2000">
                <a:solidFill>
                  <a:srgbClr val="FFFFFF"/>
                </a:solidFill>
                <a:latin typeface="Arial"/>
                <a:cs typeface="Lucida Sans Unicode"/>
              </a:defRPr>
            </a:lvl9pPr>
          </a:lstStyle>
          <a:p>
            <a:pPr marL="0" indent="0">
              <a:spcBef>
                <a:spcPts val="0"/>
              </a:spcBef>
              <a:buNone/>
            </a:pPr>
            <a:r>
              <a:rPr lang="en-US" sz="2000" dirty="0">
                <a:solidFill>
                  <a:srgbClr val="0093D0"/>
                </a:solidFill>
                <a:cs typeface="Arial"/>
              </a:rPr>
              <a:t>II.9 Quality Risk Management as Part of Supply Chain Control:</a:t>
            </a:r>
          </a:p>
          <a:p>
            <a:pPr marL="0" indent="0" algn="just">
              <a:spcBef>
                <a:spcPts val="0"/>
              </a:spcBef>
              <a:buNone/>
            </a:pPr>
            <a:r>
              <a:rPr lang="en-US" sz="1400" b="0" dirty="0">
                <a:cs typeface="Arial"/>
              </a:rPr>
              <a:t>With regard to product availability risks related to quality/manufacturing issues, lifecycle oversight of the supply chain includes maintaining current knowledge of quality/manufacturing hazards and prioritizing efforts to manage such risks. Understanding hazards to quality/manufacturing is critical to maintaining supply predictability. When risks are well understood and minimized, a higher confidence in product availability can be attained. </a:t>
            </a:r>
            <a:endParaRPr lang="en-US" sz="1400" b="0" dirty="0">
              <a:solidFill>
                <a:srgbClr val="FF0000"/>
              </a:solidFill>
              <a:cs typeface="Arial"/>
            </a:endParaRPr>
          </a:p>
          <a:p>
            <a:pPr marL="0" indent="0" algn="just">
              <a:buNone/>
            </a:pPr>
            <a:r>
              <a:rPr lang="en-US" sz="2000" dirty="0">
                <a:solidFill>
                  <a:srgbClr val="0093D0"/>
                </a:solidFill>
                <a:cs typeface="Arial"/>
              </a:rPr>
              <a:t>1. Manufacturing Process Variation and State of Control</a:t>
            </a:r>
          </a:p>
          <a:p>
            <a:pPr marL="487680" indent="-487680" algn="just">
              <a:spcBef>
                <a:spcPts val="0"/>
              </a:spcBef>
              <a:buFont typeface="Arial" pitchFamily="2" charset="2"/>
              <a:buChar char="•"/>
            </a:pPr>
            <a:r>
              <a:rPr lang="en-US" sz="1400" b="0" dirty="0">
                <a:cs typeface="Arial"/>
              </a:rPr>
              <a:t>To decrease variability in the manufacturing process (e.g., process drift, non-uniformity) and associated capability gaps that can result in unpredictable outputs, adversely impact quality and consequently timeliness, yield and product availability; </a:t>
            </a:r>
          </a:p>
          <a:p>
            <a:pPr marL="487680" indent="-487680" algn="just">
              <a:spcBef>
                <a:spcPts val="0"/>
              </a:spcBef>
              <a:buFont typeface="Arial" pitchFamily="2" charset="2"/>
              <a:buChar char="•"/>
            </a:pPr>
            <a:r>
              <a:rPr lang="en-US" sz="1400" b="0" dirty="0">
                <a:cs typeface="Arial"/>
              </a:rPr>
              <a:t>To design monitoring systems that are capable of detecting departures from a state of control and deficiencies in manufacturing processes, so they can be appropriately investigated to determine root causes and any required risk mitigations.</a:t>
            </a:r>
          </a:p>
          <a:p>
            <a:pPr marL="0" indent="0" algn="just">
              <a:buNone/>
            </a:pPr>
            <a:r>
              <a:rPr lang="en-US" sz="2000" dirty="0">
                <a:solidFill>
                  <a:srgbClr val="0093D0"/>
                </a:solidFill>
                <a:cs typeface="Arial"/>
              </a:rPr>
              <a:t>2. Manufacturing Facilities</a:t>
            </a:r>
          </a:p>
          <a:p>
            <a:pPr marL="487680" indent="-487680" algn="just">
              <a:spcBef>
                <a:spcPts val="0"/>
              </a:spcBef>
              <a:buFont typeface="Arial" pitchFamily="2" charset="2"/>
              <a:buChar char="•"/>
            </a:pPr>
            <a:r>
              <a:rPr lang="en-US" sz="1400" b="0" dirty="0">
                <a:cs typeface="Arial"/>
              </a:rPr>
              <a:t>To ensure that facility infrastructure and equipment are suitable and well-designed for manufacturing and packaging;</a:t>
            </a:r>
          </a:p>
          <a:p>
            <a:pPr marL="487680" indent="-487680" algn="just">
              <a:spcBef>
                <a:spcPts val="0"/>
              </a:spcBef>
              <a:buFont typeface="Arial" pitchFamily="2" charset="2"/>
              <a:buChar char="•"/>
            </a:pPr>
            <a:r>
              <a:rPr lang="en-US" sz="1400" b="0" dirty="0">
                <a:cs typeface="Arial"/>
              </a:rPr>
              <a:t>To establish equipment and facility maintenance </a:t>
            </a:r>
            <a:r>
              <a:rPr lang="en-US" sz="1400" b="0" dirty="0" err="1">
                <a:cs typeface="Arial"/>
              </a:rPr>
              <a:t>programmes</a:t>
            </a:r>
            <a:r>
              <a:rPr lang="en-US" sz="1400" b="0" dirty="0">
                <a:cs typeface="Arial"/>
              </a:rPr>
              <a:t> that assure reliable facility and equipment performance;</a:t>
            </a:r>
          </a:p>
          <a:p>
            <a:pPr marL="487680" indent="-487680" algn="just">
              <a:spcBef>
                <a:spcPts val="0"/>
              </a:spcBef>
              <a:buFont typeface="Arial" pitchFamily="2" charset="2"/>
              <a:buChar char="•"/>
            </a:pPr>
            <a:r>
              <a:rPr lang="en-US" sz="1400" b="0" dirty="0">
                <a:cs typeface="Arial"/>
              </a:rPr>
              <a:t>To ensure that the operational design of equipment is not vulnerable to human error; To obtain efficiency gains (e.g., speed, throughput, supply timeliness, etc.) from investing in quality through the utilization of digitalization, automation, isolation technology, and other innovations. </a:t>
            </a:r>
          </a:p>
          <a:p>
            <a:pPr marL="0" indent="0" algn="just">
              <a:spcBef>
                <a:spcPts val="0"/>
              </a:spcBef>
              <a:buNone/>
            </a:pPr>
            <a:endParaRPr lang="en-US" sz="1400" b="0">
              <a:cs typeface="Arial"/>
            </a:endParaRPr>
          </a:p>
          <a:p>
            <a:pPr marL="0" indent="0" algn="just">
              <a:spcBef>
                <a:spcPts val="0"/>
              </a:spcBef>
              <a:buNone/>
            </a:pPr>
            <a:r>
              <a:rPr lang="en-US" sz="2000" dirty="0">
                <a:solidFill>
                  <a:srgbClr val="0093D0"/>
                </a:solidFill>
                <a:cs typeface="Arial"/>
              </a:rPr>
              <a:t>3. Supplier Oversight and Relationships</a:t>
            </a:r>
          </a:p>
          <a:p>
            <a:pPr marL="487680" indent="-487680" algn="just">
              <a:spcBef>
                <a:spcPts val="0"/>
              </a:spcBef>
              <a:buFont typeface="Arial" pitchFamily="2" charset="2"/>
              <a:buChar char="•"/>
            </a:pPr>
            <a:r>
              <a:rPr lang="en-US" sz="1400" b="0" dirty="0">
                <a:cs typeface="Arial"/>
              </a:rPr>
              <a:t>To enhance review and monitoring activities (see Section 2.7 of ICH Q10) when substantial variability is identified in the quality and safety of supplied materials or in the services provided.</a:t>
            </a:r>
          </a:p>
          <a:p>
            <a:pPr marL="487680" indent="-487680" algn="just">
              <a:spcBef>
                <a:spcPts val="0"/>
              </a:spcBef>
              <a:buFont typeface="Arial" pitchFamily="2" charset="2"/>
              <a:buChar char="•"/>
            </a:pPr>
            <a:r>
              <a:rPr lang="en-US" sz="1400" b="0" dirty="0">
                <a:cs typeface="Arial"/>
              </a:rPr>
              <a:t>To manage external product availability risks relating to quality/manufacturing, (e.g., from raw material suppliers, contracted organizations, service providers, etc.</a:t>
            </a:r>
          </a:p>
          <a:p>
            <a:pPr marL="0" indent="0" algn="just">
              <a:spcBef>
                <a:spcPts val="0"/>
              </a:spcBef>
              <a:buNone/>
            </a:pPr>
            <a:endParaRPr lang="en-US" sz="1400" b="0">
              <a:cs typeface="Arial"/>
            </a:endParaRPr>
          </a:p>
          <a:p>
            <a:pPr marL="0" indent="0" algn="just">
              <a:spcBef>
                <a:spcPts val="0"/>
              </a:spcBef>
              <a:buNone/>
            </a:pPr>
            <a:endParaRPr lang="en-US" sz="1600" b="0">
              <a:cs typeface="Arial"/>
            </a:endParaRPr>
          </a:p>
        </p:txBody>
      </p:sp>
      <p:sp>
        <p:nvSpPr>
          <p:cNvPr id="5" name="TextBox 4">
            <a:extLst>
              <a:ext uri="{FF2B5EF4-FFF2-40B4-BE49-F238E27FC236}">
                <a16:creationId xmlns:a16="http://schemas.microsoft.com/office/drawing/2014/main" id="{14EC5F0D-611B-26D9-ED43-C3A0C664F411}"/>
              </a:ext>
            </a:extLst>
          </p:cNvPr>
          <p:cNvSpPr txBox="1"/>
          <p:nvPr/>
        </p:nvSpPr>
        <p:spPr bwMode="auto">
          <a:xfrm>
            <a:off x="3854538" y="324545"/>
            <a:ext cx="7883806" cy="830997"/>
          </a:xfrm>
          <a:prstGeom prst="rect">
            <a:avLst/>
          </a:prstGeom>
          <a:noFill/>
          <a:ln w="9525">
            <a:noFill/>
            <a:round/>
            <a:headEnd/>
            <a:tailEnd/>
          </a:ln>
        </p:spPr>
        <p:txBody>
          <a:bodyPr wrap="square">
            <a:spAutoFit/>
          </a:bodyPr>
          <a:lstStyle/>
          <a:p>
            <a:pPr marL="0" marR="0" lvl="0" indent="0" algn="l" defTabSz="421184" rtl="0" eaLnBrk="1" fontAlgn="base" latinLnBrk="0" hangingPunct="1">
              <a:lnSpc>
                <a:spcPct val="100000"/>
              </a:lnSpc>
              <a:spcBef>
                <a:spcPct val="50000"/>
              </a:spcBef>
              <a:spcAft>
                <a:spcPct val="0"/>
              </a:spcAft>
              <a:buClr>
                <a:srgbClr val="0093D0"/>
              </a:buClr>
              <a:buSzPct val="120000"/>
              <a:buFontTx/>
              <a:buNone/>
              <a:tabLst/>
              <a:defRPr/>
            </a:pPr>
            <a:r>
              <a:rPr kumimoji="0" lang="en-US" sz="2400" b="1" i="0" u="none" strike="noStrike" kern="0" cap="none" spc="0" normalizeH="0" baseline="0" noProof="0" dirty="0">
                <a:ln>
                  <a:noFill/>
                </a:ln>
                <a:solidFill>
                  <a:srgbClr val="0093D0"/>
                </a:solidFill>
                <a:effectLst/>
                <a:uLnTx/>
                <a:uFillTx/>
                <a:latin typeface="+mj-lt"/>
                <a:ea typeface="+mn-ea"/>
                <a:cs typeface="Lucida Sans Unicode"/>
              </a:rPr>
              <a:t>ANNEX II.9 s</a:t>
            </a:r>
            <a:r>
              <a:rPr lang="en-US" sz="2400" kern="0" dirty="0" err="1">
                <a:solidFill>
                  <a:srgbClr val="0093D0"/>
                </a:solidFill>
                <a:latin typeface="+mj-lt"/>
                <a:cs typeface="Lucida Sans Unicode"/>
              </a:rPr>
              <a:t>tates</a:t>
            </a:r>
            <a:r>
              <a:rPr lang="en-US" sz="2400" kern="0" dirty="0">
                <a:solidFill>
                  <a:srgbClr val="0093D0"/>
                </a:solidFill>
                <a:latin typeface="+mj-lt"/>
                <a:cs typeface="Lucida Sans Unicode"/>
              </a:rPr>
              <a:t> the following about the use of </a:t>
            </a:r>
            <a:r>
              <a:rPr kumimoji="0" lang="en-US" sz="2400" b="1" i="0" u="none" strike="noStrike" kern="0" cap="none" spc="0" normalizeH="0" baseline="0" noProof="0" dirty="0">
                <a:ln>
                  <a:noFill/>
                </a:ln>
                <a:solidFill>
                  <a:srgbClr val="0093D0"/>
                </a:solidFill>
                <a:effectLst/>
                <a:uLnTx/>
                <a:uFillTx/>
                <a:latin typeface="+mj-lt"/>
                <a:ea typeface="+mn-ea"/>
                <a:cs typeface="Lucida Sans Unicode"/>
              </a:rPr>
              <a:t>Quality Risk Management as part of Supply Chain Control</a:t>
            </a:r>
          </a:p>
        </p:txBody>
      </p:sp>
      <p:sp>
        <p:nvSpPr>
          <p:cNvPr id="2" name="Slide Number Placeholder 1">
            <a:extLst>
              <a:ext uri="{FF2B5EF4-FFF2-40B4-BE49-F238E27FC236}">
                <a16:creationId xmlns:a16="http://schemas.microsoft.com/office/drawing/2014/main" id="{3D449DD2-2431-FEFA-9C9E-18FA8ECFA665}"/>
              </a:ext>
            </a:extLst>
          </p:cNvPr>
          <p:cNvSpPr>
            <a:spLocks noGrp="1"/>
          </p:cNvSpPr>
          <p:nvPr>
            <p:ph type="sldNum" sz="quarter" idx="12"/>
          </p:nvPr>
        </p:nvSpPr>
        <p:spPr/>
        <p:txBody>
          <a:bodyPr/>
          <a:lstStyle/>
          <a:p>
            <a:fld id="{330EA680-D336-4FF7-8B7A-9848BB0A1C32}" type="slidenum">
              <a:rPr lang="en-US" smtClean="0"/>
              <a:t>3</a:t>
            </a:fld>
            <a:endParaRPr lang="en-GB"/>
          </a:p>
        </p:txBody>
      </p:sp>
    </p:spTree>
    <p:extLst>
      <p:ext uri="{BB962C8B-B14F-4D97-AF65-F5344CB8AC3E}">
        <p14:creationId xmlns:p14="http://schemas.microsoft.com/office/powerpoint/2010/main" val="2502279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697B0-C274-8052-B5A6-34085E6ACAFA}"/>
              </a:ext>
            </a:extLst>
          </p:cNvPr>
          <p:cNvSpPr>
            <a:spLocks noGrp="1"/>
          </p:cNvSpPr>
          <p:nvPr>
            <p:ph type="title"/>
          </p:nvPr>
        </p:nvSpPr>
        <p:spPr>
          <a:xfrm>
            <a:off x="3852146" y="349974"/>
            <a:ext cx="8190910" cy="741164"/>
          </a:xfrm>
        </p:spPr>
        <p:txBody>
          <a:bodyPr wrap="square" anchor="ctr">
            <a:noAutofit/>
          </a:bodyPr>
          <a:lstStyle/>
          <a:p>
            <a:pPr marL="0" marR="0" lvl="0" indent="0" algn="l" defTabSz="421184" rtl="0" eaLnBrk="1" fontAlgn="base" latinLnBrk="0" hangingPunct="1">
              <a:lnSpc>
                <a:spcPct val="100000"/>
              </a:lnSpc>
              <a:spcBef>
                <a:spcPct val="50000"/>
              </a:spcBef>
              <a:spcAft>
                <a:spcPct val="0"/>
              </a:spcAft>
              <a:buClr>
                <a:srgbClr val="0093D0"/>
              </a:buClr>
              <a:buSzPct val="120000"/>
              <a:buFontTx/>
              <a:buNone/>
              <a:tabLst/>
              <a:defRPr/>
            </a:pPr>
            <a:r>
              <a:rPr lang="en-US" sz="2400" dirty="0"/>
              <a:t>Introduction</a:t>
            </a:r>
          </a:p>
        </p:txBody>
      </p:sp>
      <p:sp>
        <p:nvSpPr>
          <p:cNvPr id="4" name="Content Placeholder 3">
            <a:extLst>
              <a:ext uri="{FF2B5EF4-FFF2-40B4-BE49-F238E27FC236}">
                <a16:creationId xmlns:a16="http://schemas.microsoft.com/office/drawing/2014/main" id="{0688971D-878B-BA25-E2FB-B4A59E12315A}"/>
              </a:ext>
            </a:extLst>
          </p:cNvPr>
          <p:cNvSpPr>
            <a:spLocks noGrp="1"/>
          </p:cNvSpPr>
          <p:nvPr>
            <p:ph idx="1"/>
          </p:nvPr>
        </p:nvSpPr>
        <p:spPr>
          <a:xfrm>
            <a:off x="440218" y="1303208"/>
            <a:ext cx="11223697" cy="4183192"/>
          </a:xfrm>
        </p:spPr>
        <p:txBody>
          <a:bodyPr/>
          <a:lstStyle/>
          <a:p>
            <a:pPr>
              <a:buFont typeface="Wingdings" panose="05000000000000000000" pitchFamily="2" charset="2"/>
              <a:buChar char="Ø"/>
            </a:pPr>
            <a:r>
              <a:rPr lang="en-US" sz="2000" b="0" dirty="0">
                <a:effectLst/>
                <a:latin typeface="Arial"/>
                <a:ea typeface="Aptos" panose="020B0004020202020204" pitchFamily="34" charset="0"/>
                <a:cs typeface="Arial"/>
              </a:rPr>
              <a:t>Supply chain control, within the context of ICHQ9 (R1), refers to the proactive implementation of policies, procedures, and monitoring at all stages of the supply chain to identify</a:t>
            </a:r>
            <a:r>
              <a:rPr lang="en-US" sz="2000" b="0" dirty="0">
                <a:latin typeface="Arial"/>
                <a:ea typeface="Aptos" panose="020B0004020202020204" pitchFamily="34" charset="0"/>
                <a:cs typeface="Arial"/>
              </a:rPr>
              <a:t> hazards</a:t>
            </a:r>
            <a:r>
              <a:rPr lang="en-US" sz="2000" b="0" dirty="0">
                <a:effectLst/>
                <a:latin typeface="Arial"/>
                <a:ea typeface="Aptos" panose="020B0004020202020204" pitchFamily="34" charset="0"/>
                <a:cs typeface="Arial"/>
              </a:rPr>
              <a:t>, assess risks, and mitigate risks that could negatively impact quality or availability of the final product. </a:t>
            </a:r>
          </a:p>
          <a:p>
            <a:pPr>
              <a:buFont typeface="Wingdings" panose="05000000000000000000" pitchFamily="2" charset="2"/>
              <a:buChar char="Ø"/>
            </a:pPr>
            <a:r>
              <a:rPr lang="en-US" sz="2000" b="0" dirty="0">
                <a:effectLst/>
                <a:latin typeface="Arial"/>
                <a:ea typeface="Aptos" panose="020B0004020202020204" pitchFamily="34" charset="0"/>
                <a:cs typeface="Arial"/>
              </a:rPr>
              <a:t>Effectiv</a:t>
            </a:r>
            <a:r>
              <a:rPr lang="en-US" sz="2000" b="0" dirty="0">
                <a:latin typeface="Arial"/>
                <a:ea typeface="Aptos" panose="020B0004020202020204" pitchFamily="34" charset="0"/>
                <a:cs typeface="Arial"/>
              </a:rPr>
              <a:t>e u</a:t>
            </a:r>
            <a:r>
              <a:rPr lang="en-US" sz="2000" b="0" dirty="0">
                <a:effectLst/>
                <a:latin typeface="Arial"/>
                <a:ea typeface="Aptos" panose="020B0004020202020204" pitchFamily="34" charset="0"/>
                <a:cs typeface="Arial"/>
              </a:rPr>
              <a:t>se of QRM </a:t>
            </a:r>
            <a:r>
              <a:rPr lang="en-US" sz="2000" b="0" dirty="0">
                <a:latin typeface="Arial"/>
                <a:ea typeface="Aptos" panose="020B0004020202020204" pitchFamily="34" charset="0"/>
                <a:cs typeface="Arial"/>
              </a:rPr>
              <a:t>enables vigilant </a:t>
            </a:r>
            <a:r>
              <a:rPr lang="en-US" sz="2000" b="0" dirty="0">
                <a:effectLst/>
                <a:latin typeface="Arial"/>
                <a:ea typeface="Aptos" panose="020B0004020202020204" pitchFamily="34" charset="0"/>
                <a:cs typeface="Arial"/>
              </a:rPr>
              <a:t>oversight over the supply chain (e.g., supplier management, continued state </a:t>
            </a:r>
            <a:r>
              <a:rPr lang="en-US" sz="2000" b="0" dirty="0">
                <a:latin typeface="Arial"/>
                <a:ea typeface="Aptos" panose="020B0004020202020204" pitchFamily="34" charset="0"/>
                <a:cs typeface="Arial"/>
              </a:rPr>
              <a:t>of control, </a:t>
            </a:r>
            <a:r>
              <a:rPr lang="en-US" sz="2000" b="0" dirty="0">
                <a:effectLst/>
                <a:latin typeface="Arial"/>
                <a:ea typeface="Aptos" panose="020B0004020202020204" pitchFamily="34" charset="0"/>
                <a:cs typeface="Arial"/>
              </a:rPr>
              <a:t>transportation and storage) to ensure quality standards are consistently met, and potential quality issues are prevented or effectively managed to avert adverse impact.</a:t>
            </a:r>
            <a:endParaRPr lang="en-US" sz="2000" b="0" dirty="0">
              <a:latin typeface="Arial"/>
              <a:cs typeface="Arial"/>
            </a:endParaRPr>
          </a:p>
        </p:txBody>
      </p:sp>
    </p:spTree>
    <p:extLst>
      <p:ext uri="{BB962C8B-B14F-4D97-AF65-F5344CB8AC3E}">
        <p14:creationId xmlns:p14="http://schemas.microsoft.com/office/powerpoint/2010/main" val="3922341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AC40CAB8-4939-1ACF-96C8-1F0869670BE6}"/>
              </a:ext>
            </a:extLst>
          </p:cNvPr>
          <p:cNvSpPr txBox="1"/>
          <p:nvPr/>
        </p:nvSpPr>
        <p:spPr>
          <a:xfrm>
            <a:off x="454591" y="1308419"/>
            <a:ext cx="11438453" cy="5016758"/>
          </a:xfrm>
          <a:prstGeom prst="rect">
            <a:avLst/>
          </a:prstGeom>
          <a:noFill/>
        </p:spPr>
        <p:txBody>
          <a:bodyPr wrap="square" lIns="91440" tIns="45720" rIns="91440" bIns="45720" anchor="t">
            <a:spAutoFit/>
          </a:bodyPr>
          <a:lstStyle/>
          <a:p>
            <a:pPr defTabSz="914400">
              <a:lnSpc>
                <a:spcPct val="90000"/>
              </a:lnSpc>
              <a:spcBef>
                <a:spcPts val="1000"/>
              </a:spcBef>
              <a:spcAft>
                <a:spcPts val="0"/>
              </a:spcAft>
              <a:buClrTx/>
              <a:buSzTx/>
              <a:defRPr/>
            </a:pPr>
            <a:r>
              <a:rPr lang="en-US" sz="2000" dirty="0">
                <a:solidFill>
                  <a:srgbClr val="0093D0"/>
                </a:solidFill>
                <a:latin typeface="Arial"/>
                <a:cs typeface="Arial"/>
              </a:rPr>
              <a:t>ICH Q9(R1) elaborated on the topic of Product Availability Risks: </a:t>
            </a:r>
          </a:p>
          <a:p>
            <a:pPr marL="285750" indent="-285750" defTabSz="914400">
              <a:lnSpc>
                <a:spcPct val="90000"/>
              </a:lnSpc>
              <a:spcBef>
                <a:spcPts val="1000"/>
              </a:spcBef>
              <a:spcAft>
                <a:spcPts val="0"/>
              </a:spcAft>
              <a:buClrTx/>
              <a:buSzTx/>
              <a:buFont typeface="Wingdings" panose="05000000000000000000" pitchFamily="2" charset="2"/>
              <a:buChar char="Ø"/>
              <a:defRPr/>
            </a:pPr>
            <a:r>
              <a:rPr lang="en-US" sz="2000" b="0" dirty="0">
                <a:solidFill>
                  <a:schemeClr val="tx1"/>
                </a:solidFill>
                <a:latin typeface="Arial"/>
                <a:cs typeface="Arial"/>
              </a:rPr>
              <a:t>The 2005 ICH Q9 guideline explicitly included product availability as part of its definition of harm, recognizing that lack of access to needed medicines can itself be a significant risk to patient health.</a:t>
            </a:r>
          </a:p>
          <a:p>
            <a:pPr marL="285750" indent="-285750" defTabSz="914400">
              <a:lnSpc>
                <a:spcPct val="90000"/>
              </a:lnSpc>
              <a:spcBef>
                <a:spcPts val="1000"/>
              </a:spcBef>
              <a:spcAft>
                <a:spcPts val="0"/>
              </a:spcAft>
              <a:buClrTx/>
              <a:buSzTx/>
              <a:buFont typeface="Wingdings" panose="05000000000000000000" pitchFamily="2" charset="2"/>
              <a:buChar char="Ø"/>
              <a:defRPr/>
            </a:pPr>
            <a:r>
              <a:rPr lang="en-US" sz="2000" b="0" dirty="0">
                <a:solidFill>
                  <a:schemeClr val="tx1"/>
                </a:solidFill>
                <a:latin typeface="Arial"/>
                <a:cs typeface="Arial"/>
              </a:rPr>
              <a:t>The 2020-2023 revision of ICH Q9 was partly prompted by the ongoing problem of drug shortages and the increasingly complex and global nature of medicine supply chains, involving many actors.</a:t>
            </a:r>
          </a:p>
          <a:p>
            <a:pPr marL="285750" indent="-285750" defTabSz="914400">
              <a:lnSpc>
                <a:spcPct val="90000"/>
              </a:lnSpc>
              <a:spcBef>
                <a:spcPts val="1000"/>
              </a:spcBef>
              <a:spcAft>
                <a:spcPts val="0"/>
              </a:spcAft>
              <a:buClrTx/>
              <a:buSzTx/>
              <a:buFont typeface="Wingdings" panose="05000000000000000000" pitchFamily="2" charset="2"/>
              <a:buChar char="Ø"/>
              <a:defRPr/>
            </a:pPr>
            <a:r>
              <a:rPr lang="en-US" sz="2000" b="0" dirty="0">
                <a:solidFill>
                  <a:schemeClr val="tx1"/>
                </a:solidFill>
                <a:latin typeface="Arial"/>
                <a:cs typeface="Arial"/>
              </a:rPr>
              <a:t>ICH Q9(R1) places </a:t>
            </a:r>
            <a:r>
              <a:rPr lang="en-US" sz="2000" b="0" dirty="0">
                <a:solidFill>
                  <a:srgbClr val="1D1D1D"/>
                </a:solidFill>
                <a:latin typeface="Arial"/>
                <a:cs typeface="Arial"/>
              </a:rPr>
              <a:t>a greater emphasis on managing quality and manufacturing risks that can affect product availability.</a:t>
            </a:r>
          </a:p>
          <a:p>
            <a:pPr marL="285750" indent="-285750" defTabSz="914400">
              <a:lnSpc>
                <a:spcPct val="90000"/>
              </a:lnSpc>
              <a:spcBef>
                <a:spcPts val="1000"/>
              </a:spcBef>
              <a:spcAft>
                <a:spcPts val="0"/>
              </a:spcAft>
              <a:buClrTx/>
              <a:buSzTx/>
              <a:buFont typeface="Wingdings" panose="05000000000000000000" pitchFamily="2" charset="2"/>
              <a:buChar char="Ø"/>
              <a:defRPr/>
            </a:pPr>
            <a:r>
              <a:rPr lang="en-US" sz="2000" b="0" dirty="0">
                <a:solidFill>
                  <a:schemeClr val="tx1"/>
                </a:solidFill>
                <a:latin typeface="Arial"/>
                <a:cs typeface="Arial"/>
              </a:rPr>
              <a:t>Risk-based approaches to drug shortage prevention and mitigation are now highlighted in the revised guideline, supporting the proactive management of supply chain risks relating to quality/manufacturing issues, ensuring patients have access to needed medicines</a:t>
            </a:r>
            <a:r>
              <a:rPr lang="en-US" sz="2000" b="0" dirty="0">
                <a:solidFill>
                  <a:srgbClr val="1D1D1D"/>
                </a:solidFill>
                <a:latin typeface="Arial"/>
                <a:cs typeface="Arial"/>
              </a:rPr>
              <a:t>.</a:t>
            </a:r>
          </a:p>
          <a:p>
            <a:pPr marL="285750" indent="-285750" defTabSz="914400">
              <a:lnSpc>
                <a:spcPct val="90000"/>
              </a:lnSpc>
              <a:spcBef>
                <a:spcPts val="1000"/>
              </a:spcBef>
              <a:spcAft>
                <a:spcPts val="0"/>
              </a:spcAft>
              <a:buClrTx/>
              <a:buSzTx/>
              <a:buFont typeface="Wingdings" panose="05000000000000000000" pitchFamily="2" charset="2"/>
              <a:buChar char="Ø"/>
              <a:defRPr/>
            </a:pPr>
            <a:r>
              <a:rPr lang="en-US" sz="2000" b="0" dirty="0">
                <a:solidFill>
                  <a:schemeClr val="tx1"/>
                </a:solidFill>
                <a:latin typeface="Arial"/>
                <a:cs typeface="Arial"/>
              </a:rPr>
              <a:t>This brief presentation complements the ICH presentation on </a:t>
            </a:r>
            <a:r>
              <a:rPr lang="en-US" sz="2000" dirty="0">
                <a:solidFill>
                  <a:schemeClr val="tx1"/>
                </a:solidFill>
                <a:latin typeface="Arial"/>
                <a:cs typeface="Arial"/>
              </a:rPr>
              <a:t>Product Availability Risks that is </a:t>
            </a:r>
            <a:r>
              <a:rPr lang="en-US" sz="2000" b="0" dirty="0">
                <a:solidFill>
                  <a:schemeClr val="tx1"/>
                </a:solidFill>
                <a:latin typeface="Arial"/>
                <a:cs typeface="Arial"/>
              </a:rPr>
              <a:t>available on the ICH website.</a:t>
            </a:r>
          </a:p>
          <a:p>
            <a:pPr marL="285750" indent="-285750" defTabSz="914400">
              <a:lnSpc>
                <a:spcPct val="90000"/>
              </a:lnSpc>
              <a:spcBef>
                <a:spcPts val="1000"/>
              </a:spcBef>
              <a:spcAft>
                <a:spcPts val="0"/>
              </a:spcAft>
              <a:buClrTx/>
              <a:buSzTx/>
              <a:buFont typeface="Wingdings" panose="05000000000000000000" pitchFamily="2" charset="2"/>
              <a:buChar char="Ø"/>
              <a:defRPr/>
            </a:pPr>
            <a:endParaRPr lang="en-US" sz="2000" b="0" dirty="0">
              <a:solidFill>
                <a:srgbClr val="1D1D1D"/>
              </a:solidFill>
              <a:latin typeface="Arial"/>
              <a:cs typeface="Arial"/>
            </a:endParaRPr>
          </a:p>
        </p:txBody>
      </p:sp>
      <p:sp>
        <p:nvSpPr>
          <p:cNvPr id="27" name="TextBox 26">
            <a:extLst>
              <a:ext uri="{FF2B5EF4-FFF2-40B4-BE49-F238E27FC236}">
                <a16:creationId xmlns:a16="http://schemas.microsoft.com/office/drawing/2014/main" id="{79555036-A7CB-6866-3773-88F0F0E503D2}"/>
              </a:ext>
            </a:extLst>
          </p:cNvPr>
          <p:cNvSpPr txBox="1"/>
          <p:nvPr/>
        </p:nvSpPr>
        <p:spPr>
          <a:xfrm>
            <a:off x="3755317" y="532683"/>
            <a:ext cx="7588832" cy="435825"/>
          </a:xfrm>
          <a:prstGeom prst="rect">
            <a:avLst/>
          </a:prstGeom>
          <a:noFill/>
        </p:spPr>
        <p:txBody>
          <a:bodyPr wrap="square" lIns="91440" tIns="45720" rIns="91440" bIns="45720" anchor="t">
            <a:spAutoFit/>
          </a:bodyPr>
          <a:lstStyle/>
          <a:p>
            <a:r>
              <a:rPr lang="en-US" sz="2400" dirty="0">
                <a:solidFill>
                  <a:srgbClr val="0093D0"/>
                </a:solidFill>
                <a:latin typeface="+mj-lt"/>
                <a:ea typeface="+mj-ea"/>
                <a:cs typeface="+mj-cs"/>
              </a:rPr>
              <a:t>Scope of this Presentation </a:t>
            </a:r>
            <a:endParaRPr lang="en-US" sz="2400" dirty="0">
              <a:solidFill>
                <a:srgbClr val="0093D0"/>
              </a:solidFill>
              <a:highlight>
                <a:srgbClr val="FFFF00"/>
              </a:highlight>
              <a:latin typeface="+mj-lt"/>
              <a:ea typeface="+mj-ea"/>
              <a:cs typeface="+mj-cs"/>
            </a:endParaRPr>
          </a:p>
        </p:txBody>
      </p:sp>
      <p:sp>
        <p:nvSpPr>
          <p:cNvPr id="5" name="Rectangle 4">
            <a:extLst>
              <a:ext uri="{FF2B5EF4-FFF2-40B4-BE49-F238E27FC236}">
                <a16:creationId xmlns:a16="http://schemas.microsoft.com/office/drawing/2014/main" id="{83163608-AD5F-748D-BD52-A5DF0BC60033}"/>
              </a:ext>
            </a:extLst>
          </p:cNvPr>
          <p:cNvSpPr/>
          <p:nvPr/>
        </p:nvSpPr>
        <p:spPr bwMode="auto">
          <a:xfrm>
            <a:off x="1219979" y="5932322"/>
            <a:ext cx="8576151" cy="488736"/>
          </a:xfrm>
          <a:prstGeom prst="rect">
            <a:avLst/>
          </a:prstGeom>
          <a:solidFill>
            <a:srgbClr val="00B8FF"/>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R="0" algn="ctr" defTabSz="914400" eaLnBrk="1" latinLnBrk="0">
              <a:lnSpc>
                <a:spcPct val="100000"/>
              </a:lnSpc>
              <a:spcBef>
                <a:spcPts val="0"/>
              </a:spcBef>
              <a:buClrTx/>
              <a:buSzTx/>
              <a:tabLst/>
              <a:defRPr/>
            </a:pPr>
            <a:r>
              <a:rPr lang="en-US" sz="1800" dirty="0">
                <a:solidFill>
                  <a:srgbClr val="000000"/>
                </a:solidFill>
                <a:latin typeface="+mj-lt"/>
                <a:cs typeface="Lucida Sans Unicode"/>
              </a:rPr>
              <a:t>Please see the ICH Q9(R1) Training Slides on Product Availability Risks (</a:t>
            </a:r>
            <a:r>
              <a:rPr lang="en-US" sz="1800" dirty="0">
                <a:solidFill>
                  <a:srgbClr val="000000"/>
                </a:solidFill>
                <a:latin typeface="+mj-lt"/>
                <a:cs typeface="Lucida Sans Unicode"/>
                <a:hlinkClick r:id="rId3"/>
              </a:rPr>
              <a:t>LINK</a:t>
            </a:r>
            <a:r>
              <a:rPr lang="en-US" sz="1800" dirty="0">
                <a:solidFill>
                  <a:srgbClr val="000000"/>
                </a:solidFill>
                <a:latin typeface="+mj-lt"/>
                <a:cs typeface="Lucida Sans Unicode"/>
              </a:rPr>
              <a:t>)</a:t>
            </a:r>
          </a:p>
        </p:txBody>
      </p:sp>
    </p:spTree>
    <p:extLst>
      <p:ext uri="{BB962C8B-B14F-4D97-AF65-F5344CB8AC3E}">
        <p14:creationId xmlns:p14="http://schemas.microsoft.com/office/powerpoint/2010/main" val="2897521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9BBA97-55F3-7648-A79B-6DB2EC4BC9F4}"/>
              </a:ext>
            </a:extLst>
          </p:cNvPr>
          <p:cNvSpPr>
            <a:spLocks noGrp="1"/>
          </p:cNvSpPr>
          <p:nvPr>
            <p:ph idx="1"/>
          </p:nvPr>
        </p:nvSpPr>
        <p:spPr/>
        <p:txBody>
          <a:bodyPr/>
          <a:lstStyle/>
          <a:p>
            <a:r>
              <a:rPr lang="en-US" sz="2000" b="0" dirty="0">
                <a:latin typeface="Arial"/>
                <a:cs typeface="Arial"/>
              </a:rPr>
              <a:t>Product availability risks can arise from quality and manufacturing issues.</a:t>
            </a:r>
          </a:p>
          <a:p>
            <a:r>
              <a:rPr lang="en-US" sz="2000" b="0" dirty="0">
                <a:latin typeface="Arial"/>
                <a:cs typeface="Arial"/>
              </a:rPr>
              <a:t>Lifecycle oversight is essential for maintaining supply predictability.</a:t>
            </a:r>
          </a:p>
          <a:p>
            <a:pPr lvl="1"/>
            <a:r>
              <a:rPr lang="en-US" sz="2000" b="0" dirty="0">
                <a:latin typeface="Arial"/>
                <a:cs typeface="Arial"/>
              </a:rPr>
              <a:t>Lifecycle oversight of the supply chain requires maintaining up-to-date knowledge of quality and manufacturing hazards.</a:t>
            </a:r>
          </a:p>
          <a:p>
            <a:r>
              <a:rPr lang="en-US" sz="2000" b="0" dirty="0">
                <a:latin typeface="Arial"/>
                <a:cs typeface="Arial"/>
              </a:rPr>
              <a:t>Prioritizing efforts to manage these risks is essential for supply predictability.</a:t>
            </a:r>
          </a:p>
          <a:p>
            <a:r>
              <a:rPr lang="en-US" sz="2000" b="0" dirty="0">
                <a:latin typeface="Arial"/>
                <a:cs typeface="Arial"/>
              </a:rPr>
              <a:t>Understanding and minimizing risks to quality and manufacturing builds confidence in product availability.</a:t>
            </a:r>
          </a:p>
          <a:p>
            <a:r>
              <a:rPr lang="en-US" sz="2000" b="0" dirty="0">
                <a:latin typeface="Arial"/>
                <a:cs typeface="Arial"/>
              </a:rPr>
              <a:t>Effective risk management supports consistent supply and reduces the likelihood of disruptions.</a:t>
            </a:r>
          </a:p>
          <a:p>
            <a:endParaRPr lang="en-US" sz="1800" dirty="0">
              <a:latin typeface="Arial"/>
              <a:cs typeface="Arial"/>
            </a:endParaRPr>
          </a:p>
        </p:txBody>
      </p:sp>
      <p:sp>
        <p:nvSpPr>
          <p:cNvPr id="3" name="Title 2">
            <a:extLst>
              <a:ext uri="{FF2B5EF4-FFF2-40B4-BE49-F238E27FC236}">
                <a16:creationId xmlns:a16="http://schemas.microsoft.com/office/drawing/2014/main" id="{48686CDC-FDBD-BCD4-8D74-10EE629C0565}"/>
              </a:ext>
            </a:extLst>
          </p:cNvPr>
          <p:cNvSpPr>
            <a:spLocks noGrp="1"/>
          </p:cNvSpPr>
          <p:nvPr>
            <p:ph type="title"/>
          </p:nvPr>
        </p:nvSpPr>
        <p:spPr/>
        <p:txBody>
          <a:bodyPr/>
          <a:lstStyle/>
          <a:p>
            <a:pPr algn="l"/>
            <a:r>
              <a:rPr lang="en-US" sz="2400" dirty="0"/>
              <a:t>Managing Product Availability Risks through                                      Quality Oversight</a:t>
            </a:r>
          </a:p>
        </p:txBody>
      </p:sp>
    </p:spTree>
    <p:extLst>
      <p:ext uri="{BB962C8B-B14F-4D97-AF65-F5344CB8AC3E}">
        <p14:creationId xmlns:p14="http://schemas.microsoft.com/office/powerpoint/2010/main" val="199608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A4EDE2F-E605-14CC-E483-FEDF5132CA3E}"/>
              </a:ext>
            </a:extLst>
          </p:cNvPr>
          <p:cNvSpPr>
            <a:spLocks noGrp="1"/>
          </p:cNvSpPr>
          <p:nvPr>
            <p:ph idx="1"/>
          </p:nvPr>
        </p:nvSpPr>
        <p:spPr/>
        <p:txBody>
          <a:bodyPr/>
          <a:lstStyle/>
          <a:p>
            <a:pPr marL="457200" indent="-457200"/>
            <a:r>
              <a:rPr lang="en-US" sz="2000" dirty="0">
                <a:latin typeface="Arial"/>
                <a:cs typeface="Arial"/>
              </a:rPr>
              <a:t>Continuous monitoring of quality and manufacturing hazards across the supply chain is                    essential:</a:t>
            </a:r>
          </a:p>
          <a:p>
            <a:pPr marL="742950" lvl="1" indent="-285750"/>
            <a:r>
              <a:rPr lang="en-US" sz="2000" dirty="0">
                <a:latin typeface="Arial"/>
                <a:cs typeface="Arial"/>
              </a:rPr>
              <a:t>Staying informed of such hazards enables the early identification of potential supply-related  problems. </a:t>
            </a:r>
          </a:p>
          <a:p>
            <a:pPr marL="742950" lvl="1" indent="-285750"/>
            <a:r>
              <a:rPr lang="en-US" sz="2000" dirty="0">
                <a:latin typeface="Arial"/>
                <a:cs typeface="Arial"/>
              </a:rPr>
              <a:t>Example: Use of data analytics to detect early warning signals.</a:t>
            </a:r>
          </a:p>
          <a:p>
            <a:pPr marL="742950" lvl="1" indent="-285750"/>
            <a:endParaRPr lang="en-US" sz="2000" dirty="0">
              <a:latin typeface="Arial"/>
              <a:cs typeface="Arial"/>
            </a:endParaRPr>
          </a:p>
          <a:p>
            <a:pPr marL="457200" indent="-457200"/>
            <a:r>
              <a:rPr lang="en-US" sz="2000" dirty="0">
                <a:latin typeface="Arial"/>
                <a:cs typeface="Arial"/>
              </a:rPr>
              <a:t>It is important to prioritize efforts to manage risks that could significantly impact product availability:</a:t>
            </a:r>
          </a:p>
          <a:p>
            <a:pPr marL="742950" lvl="1" indent="-285750"/>
            <a:r>
              <a:rPr lang="en-US" sz="2000" dirty="0">
                <a:latin typeface="Arial"/>
                <a:cs typeface="Arial"/>
              </a:rPr>
              <a:t>This includes prioritizing the allocation of resources to the most critical areas.</a:t>
            </a:r>
          </a:p>
          <a:p>
            <a:pPr marL="742950" lvl="1" indent="-285750"/>
            <a:r>
              <a:rPr lang="en-US" sz="2000" dirty="0">
                <a:latin typeface="Arial"/>
                <a:cs typeface="Arial"/>
              </a:rPr>
              <a:t>Example: Focusing on single-source suppliers for critical materials.</a:t>
            </a:r>
          </a:p>
        </p:txBody>
      </p:sp>
      <p:sp>
        <p:nvSpPr>
          <p:cNvPr id="3" name="Title 2">
            <a:extLst>
              <a:ext uri="{FF2B5EF4-FFF2-40B4-BE49-F238E27FC236}">
                <a16:creationId xmlns:a16="http://schemas.microsoft.com/office/drawing/2014/main" id="{E88AF8EF-8FB4-0E90-5E9D-6B30A255E015}"/>
              </a:ext>
            </a:extLst>
          </p:cNvPr>
          <p:cNvSpPr>
            <a:spLocks noGrp="1"/>
          </p:cNvSpPr>
          <p:nvPr>
            <p:ph type="title"/>
          </p:nvPr>
        </p:nvSpPr>
        <p:spPr/>
        <p:txBody>
          <a:bodyPr/>
          <a:lstStyle/>
          <a:p>
            <a:pPr algn="l"/>
            <a:r>
              <a:rPr lang="en-US" sz="2400" dirty="0"/>
              <a:t>Importance of Current Knowledge &amp; Risk Prioritization</a:t>
            </a:r>
          </a:p>
        </p:txBody>
      </p:sp>
    </p:spTree>
    <p:extLst>
      <p:ext uri="{BB962C8B-B14F-4D97-AF65-F5344CB8AC3E}">
        <p14:creationId xmlns:p14="http://schemas.microsoft.com/office/powerpoint/2010/main" val="2047702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44A7F8A-5173-DA64-EBCC-98E37DCE99DF}"/>
              </a:ext>
            </a:extLst>
          </p:cNvPr>
          <p:cNvSpPr>
            <a:spLocks noGrp="1"/>
          </p:cNvSpPr>
          <p:nvPr>
            <p:ph idx="1"/>
          </p:nvPr>
        </p:nvSpPr>
        <p:spPr>
          <a:xfrm>
            <a:off x="273590" y="1276776"/>
            <a:ext cx="10996753" cy="5376123"/>
          </a:xfrm>
        </p:spPr>
        <p:txBody>
          <a:bodyPr/>
          <a:lstStyle/>
          <a:p>
            <a:pPr marL="0" indent="0">
              <a:buNone/>
            </a:pPr>
            <a:r>
              <a:rPr lang="en-US" sz="2000" dirty="0">
                <a:latin typeface="Arial"/>
                <a:cs typeface="Arial"/>
              </a:rPr>
              <a:t>Supply predictability in ICH Q9(R1) is the assurance that medicines will be available to patients when needed, and managing risks to supply predictability is a key part of QRM.</a:t>
            </a:r>
          </a:p>
          <a:p>
            <a:pPr marL="457200" indent="-457200"/>
            <a:r>
              <a:rPr lang="en-US" sz="1800" dirty="0">
                <a:latin typeface="Arial"/>
                <a:cs typeface="Arial"/>
              </a:rPr>
              <a:t>Understanding Hazards:</a:t>
            </a:r>
          </a:p>
          <a:p>
            <a:pPr marL="742950" lvl="1" indent="-285750"/>
            <a:r>
              <a:rPr lang="en-US" sz="1800" dirty="0">
                <a:latin typeface="Arial"/>
                <a:cs typeface="Arial"/>
              </a:rPr>
              <a:t>A deep understanding of hazards in this area is key to effective quality risk management.  This involves:</a:t>
            </a:r>
          </a:p>
          <a:p>
            <a:pPr marL="1011555" lvl="2" indent="-169545"/>
            <a:r>
              <a:rPr lang="en-US" sz="1800" dirty="0">
                <a:latin typeface="Arial"/>
                <a:cs typeface="Arial"/>
              </a:rPr>
              <a:t>Analyzing hazards to quality and manufacturing at each supply chain stage;</a:t>
            </a:r>
          </a:p>
          <a:p>
            <a:pPr marL="1011555" lvl="2" indent="-169545"/>
            <a:r>
              <a:rPr lang="en-US" sz="1800" dirty="0">
                <a:latin typeface="Arial"/>
                <a:cs typeface="Arial"/>
              </a:rPr>
              <a:t>Engaging cross-functional teams for comprehensive hazard  identification.</a:t>
            </a:r>
          </a:p>
          <a:p>
            <a:pPr marL="742950" lvl="1" indent="-285750"/>
            <a:r>
              <a:rPr lang="en-US" sz="1800" dirty="0">
                <a:latin typeface="Arial"/>
                <a:cs typeface="Arial"/>
              </a:rPr>
              <a:t>It enables proactive mitigation and reduces uncertainty in supply.</a:t>
            </a:r>
          </a:p>
          <a:p>
            <a:pPr marL="742950" lvl="1" indent="-285750"/>
            <a:r>
              <a:rPr lang="en-US" sz="1800" dirty="0">
                <a:latin typeface="Arial"/>
                <a:cs typeface="Arial"/>
              </a:rPr>
              <a:t>Please see the ICH Q9(R1) Training Slides on Hazard Identification for useful information (</a:t>
            </a:r>
            <a:r>
              <a:rPr lang="en-US" sz="1800" dirty="0">
                <a:latin typeface="Arial"/>
                <a:cs typeface="Arial"/>
                <a:hlinkClick r:id="rId2"/>
              </a:rPr>
              <a:t>LINK</a:t>
            </a:r>
            <a:r>
              <a:rPr lang="en-US" sz="1800" dirty="0">
                <a:latin typeface="Arial"/>
                <a:cs typeface="Arial"/>
              </a:rPr>
              <a:t>).</a:t>
            </a:r>
          </a:p>
          <a:p>
            <a:pPr marL="457200" indent="-457200"/>
            <a:r>
              <a:rPr lang="en-US" sz="1800" dirty="0">
                <a:latin typeface="Arial"/>
                <a:cs typeface="Arial"/>
              </a:rPr>
              <a:t>Minimizing Risks:</a:t>
            </a:r>
          </a:p>
          <a:p>
            <a:pPr marL="742950" lvl="1" indent="-285750"/>
            <a:r>
              <a:rPr lang="en-US" sz="1800" dirty="0">
                <a:latin typeface="Arial"/>
                <a:cs typeface="Arial"/>
              </a:rPr>
              <a:t>This involves implementing controls and strategies to minimize the identified hazards.</a:t>
            </a:r>
          </a:p>
          <a:p>
            <a:pPr marL="1011555" lvl="2" indent="-169545"/>
            <a:r>
              <a:rPr lang="en-US" sz="1800" dirty="0">
                <a:latin typeface="Arial"/>
                <a:cs typeface="Arial"/>
              </a:rPr>
              <a:t>Implementing preventive controls (e.g., dual sourcing for key materials, robust supplier agreements, enhanced training for staff).</a:t>
            </a:r>
          </a:p>
          <a:p>
            <a:pPr marL="1011555" lvl="2" indent="-169545"/>
            <a:r>
              <a:rPr lang="en-US" sz="1800" dirty="0">
                <a:latin typeface="Arial"/>
                <a:cs typeface="Arial"/>
              </a:rPr>
              <a:t>Using detection controls (e.g., initial qualification, monitoring systems, periodic supplier audits, automated alerts for deviations, ongoing quality control testing) to detect issues early.</a:t>
            </a:r>
          </a:p>
          <a:p>
            <a:pPr marL="1011555" lvl="2" indent="-169545"/>
            <a:r>
              <a:rPr lang="en-US" sz="1800" dirty="0">
                <a:latin typeface="Arial"/>
                <a:cs typeface="Arial"/>
              </a:rPr>
              <a:t>Regularly reviewing and updating risk mitigation strategies.</a:t>
            </a:r>
          </a:p>
          <a:p>
            <a:pPr marL="742950" lvl="1" indent="-285750"/>
            <a:r>
              <a:rPr lang="en-US" sz="1800" dirty="0">
                <a:latin typeface="Arial"/>
                <a:cs typeface="Arial"/>
              </a:rPr>
              <a:t>When risks are well understood and minimized, supply confidence increases.</a:t>
            </a:r>
          </a:p>
        </p:txBody>
      </p:sp>
      <p:sp>
        <p:nvSpPr>
          <p:cNvPr id="3" name="Title 2">
            <a:extLst>
              <a:ext uri="{FF2B5EF4-FFF2-40B4-BE49-F238E27FC236}">
                <a16:creationId xmlns:a16="http://schemas.microsoft.com/office/drawing/2014/main" id="{D9226830-F9D1-CC18-33AD-35FA2F75E8CC}"/>
              </a:ext>
            </a:extLst>
          </p:cNvPr>
          <p:cNvSpPr>
            <a:spLocks noGrp="1"/>
          </p:cNvSpPr>
          <p:nvPr>
            <p:ph type="title"/>
          </p:nvPr>
        </p:nvSpPr>
        <p:spPr/>
        <p:txBody>
          <a:bodyPr/>
          <a:lstStyle/>
          <a:p>
            <a:pPr algn="l"/>
            <a:r>
              <a:rPr lang="en-US" sz="2400" dirty="0"/>
              <a:t> Achieving Supply Predictability</a:t>
            </a:r>
            <a:endParaRPr lang="en-US" sz="2400" dirty="0">
              <a:solidFill>
                <a:srgbClr val="FF0000"/>
              </a:solidFill>
            </a:endParaRPr>
          </a:p>
        </p:txBody>
      </p:sp>
    </p:spTree>
    <p:extLst>
      <p:ext uri="{BB962C8B-B14F-4D97-AF65-F5344CB8AC3E}">
        <p14:creationId xmlns:p14="http://schemas.microsoft.com/office/powerpoint/2010/main" val="1206643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51431E-3A6A-AD3A-F2F4-F9633F5E7E0A}"/>
              </a:ext>
            </a:extLst>
          </p:cNvPr>
          <p:cNvSpPr>
            <a:spLocks noGrp="1"/>
          </p:cNvSpPr>
          <p:nvPr>
            <p:ph idx="1"/>
          </p:nvPr>
        </p:nvSpPr>
        <p:spPr>
          <a:xfrm>
            <a:off x="478466" y="1275907"/>
            <a:ext cx="11281144" cy="5305646"/>
          </a:xfrm>
        </p:spPr>
        <p:txBody>
          <a:bodyPr/>
          <a:lstStyle/>
          <a:p>
            <a:pPr marL="457200" indent="-457200"/>
            <a:r>
              <a:rPr lang="en-US" sz="2000" b="0" dirty="0">
                <a:latin typeface="Arial"/>
                <a:cs typeface="Arial"/>
              </a:rPr>
              <a:t>This brief presentation is intended to complement the ICH Q9(R1) presentation on Product Availability Risks, which is available on the ICH website.  It should be reviewed alongside that presentation.</a:t>
            </a:r>
          </a:p>
          <a:p>
            <a:pPr marL="457200" indent="-457200"/>
            <a:r>
              <a:rPr lang="en-US" sz="2000" b="0" dirty="0">
                <a:latin typeface="Arial"/>
                <a:cs typeface="Arial"/>
              </a:rPr>
              <a:t>Effective quality risk management leads to higher confidence in product availability.</a:t>
            </a:r>
          </a:p>
          <a:p>
            <a:pPr marL="457200" indent="-457200"/>
            <a:r>
              <a:rPr lang="en-US" sz="2000" b="0" dirty="0">
                <a:latin typeface="Arial"/>
                <a:cs typeface="Arial"/>
              </a:rPr>
              <a:t>It supports consistent supply, and it reduces the likelihood of supply disruptions.</a:t>
            </a:r>
          </a:p>
          <a:p>
            <a:pPr marL="457200" indent="-457200"/>
            <a:r>
              <a:rPr lang="en-US" sz="2000" b="0" dirty="0">
                <a:latin typeface="Arial"/>
                <a:cs typeface="Arial"/>
              </a:rPr>
              <a:t>Lifecycle oversight and risk prioritization are critical for supply chain resilience.</a:t>
            </a:r>
          </a:p>
          <a:p>
            <a:pPr marL="457200" indent="-457200"/>
            <a:r>
              <a:rPr lang="en-US" sz="2000" b="0" dirty="0">
                <a:latin typeface="Arial"/>
                <a:cs typeface="Arial"/>
              </a:rPr>
              <a:t>A proactive approach to Quality Risk Management ensures reliable product availability for patients.</a:t>
            </a:r>
          </a:p>
        </p:txBody>
      </p:sp>
      <p:sp>
        <p:nvSpPr>
          <p:cNvPr id="3" name="Title 2">
            <a:extLst>
              <a:ext uri="{FF2B5EF4-FFF2-40B4-BE49-F238E27FC236}">
                <a16:creationId xmlns:a16="http://schemas.microsoft.com/office/drawing/2014/main" id="{D9C9EDD0-EA25-28D3-DE59-DC89D15F418F}"/>
              </a:ext>
            </a:extLst>
          </p:cNvPr>
          <p:cNvSpPr>
            <a:spLocks noGrp="1"/>
          </p:cNvSpPr>
          <p:nvPr>
            <p:ph type="title"/>
          </p:nvPr>
        </p:nvSpPr>
        <p:spPr/>
        <p:txBody>
          <a:bodyPr/>
          <a:lstStyle/>
          <a:p>
            <a:pPr algn="l"/>
            <a:r>
              <a:rPr lang="en-US" sz="2400" dirty="0"/>
              <a:t>Summary &amp; Takeaways</a:t>
            </a:r>
          </a:p>
        </p:txBody>
      </p:sp>
    </p:spTree>
    <p:extLst>
      <p:ext uri="{BB962C8B-B14F-4D97-AF65-F5344CB8AC3E}">
        <p14:creationId xmlns:p14="http://schemas.microsoft.com/office/powerpoint/2010/main" val="2077906030"/>
      </p:ext>
    </p:extLst>
  </p:cSld>
  <p:clrMapOvr>
    <a:masterClrMapping/>
  </p:clrMapOvr>
</p:sld>
</file>

<file path=ppt/theme/theme1.xml><?xml version="1.0" encoding="utf-8"?>
<a:theme xmlns:a="http://schemas.openxmlformats.org/drawingml/2006/main" name="Master slide 1">
  <a:themeElements>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ICH">
      <a:majorFont>
        <a:latin typeface="Candara"/>
        <a:ea typeface=""/>
        <a:cs typeface="Lucida Sans Unicode"/>
      </a:majorFont>
      <a:minorFont>
        <a:latin typeface="Arial"/>
        <a:ea typeface=""/>
        <a:cs typeface="Lucida Sans Unicod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defRPr kumimoji="0" lang="en-GB" sz="5200" b="1" i="0" u="none" strike="noStrike" cap="none" normalizeH="0" baseline="0" smtClean="0">
            <a:ln>
              <a:noFill/>
            </a:ln>
            <a:solidFill>
              <a:schemeClr val="bg1"/>
            </a:solidFill>
            <a:effectLst/>
            <a:latin typeface="Arial" charset="0"/>
            <a:cs typeface="Lucida Sans Unicode"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8" charset="0"/>
          <a:buNone/>
          <a:tabLst/>
          <a:defRPr kumimoji="0" lang="en-GB" sz="5200" b="1" i="0" u="none" strike="noStrike" cap="none" normalizeH="0" baseline="0" smtClean="0">
            <a:ln>
              <a:noFill/>
            </a:ln>
            <a:solidFill>
              <a:schemeClr val="bg1"/>
            </a:solidFill>
            <a:effectLst/>
            <a:latin typeface="Arial" charset="0"/>
            <a:cs typeface="Lucida Sans Unicode" charset="0"/>
          </a:defRPr>
        </a:defPPr>
      </a:lstStyle>
    </a:lnDef>
    <a:txDef>
      <a:spPr bwMode="auto">
        <a:noFill/>
        <a:ln w="9525">
          <a:noFill/>
          <a:round/>
          <a:headEnd/>
          <a:tailEnd/>
        </a:ln>
      </a:spPr>
      <a:bodyPr lIns="90000" tIns="92880" rIns="90000" bIns="45000"/>
      <a:lstStyle>
        <a:defPPr>
          <a:lnSpc>
            <a:spcPct val="81000"/>
          </a:lnSpc>
          <a:tabLst>
            <a:tab pos="723900" algn="l"/>
            <a:tab pos="1447800" algn="l"/>
            <a:tab pos="2171700" algn="l"/>
            <a:tab pos="2895600" algn="l"/>
            <a:tab pos="3619500" algn="l"/>
            <a:tab pos="4343400" algn="l"/>
            <a:tab pos="5067300" algn="l"/>
            <a:tab pos="5791200" algn="l"/>
          </a:tabLst>
          <a:defRPr sz="2000" dirty="0">
            <a:solidFill>
              <a:srgbClr val="4C4C4C"/>
            </a:solidFill>
            <a:latin typeface="Candara" pitchFamily="32" charset="0"/>
          </a:defRPr>
        </a:defPPr>
      </a:lstStyle>
    </a:txDef>
  </a:objectDefaults>
  <a:extraClrSchemeLst>
    <a:extraClrScheme>
      <a:clrScheme name="Тема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Тема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Тема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36beda2-23a8-43d3-a873-bb27aef5c84c" xsi:nil="true"/>
    <lcf76f155ced4ddcb4097134ff3c332f xmlns="03e9e9b2-84eb-4bc3-ad7e-3119e51caf4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70A6712039AF48B7DF6BC7E69B8D95" ma:contentTypeVersion="13" ma:contentTypeDescription="Create a new document." ma:contentTypeScope="" ma:versionID="1ac977a7cac4d66c04f6f155c25f47c8">
  <xsd:schema xmlns:xsd="http://www.w3.org/2001/XMLSchema" xmlns:xs="http://www.w3.org/2001/XMLSchema" xmlns:p="http://schemas.microsoft.com/office/2006/metadata/properties" xmlns:ns2="03e9e9b2-84eb-4bc3-ad7e-3119e51caf49" xmlns:ns3="b36beda2-23a8-43d3-a873-bb27aef5c84c" targetNamespace="http://schemas.microsoft.com/office/2006/metadata/properties" ma:root="true" ma:fieldsID="6bd81b95a9a2fe213a9d6cac3decf2f3" ns2:_="" ns3:_="">
    <xsd:import namespace="03e9e9b2-84eb-4bc3-ad7e-3119e51caf49"/>
    <xsd:import namespace="b36beda2-23a8-43d3-a873-bb27aef5c84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e9e9b2-84eb-4bc3-ad7e-3119e51caf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0d1958b-36c4-40f9-b669-4f892b5c2b4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descrip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6beda2-23a8-43d3-a873-bb27aef5c84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bde5753-478e-4dd3-a374-c67943a60f55}" ma:internalName="TaxCatchAll" ma:showField="CatchAllData" ma:web="b36beda2-23a8-43d3-a873-bb27aef5c8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2317BA-579E-4B8E-8C37-C0194E16981A}">
  <ds:schemaRefs>
    <ds:schemaRef ds:uri="http://schemas.microsoft.com/sharepoint/v3/contenttype/forms"/>
  </ds:schemaRefs>
</ds:datastoreItem>
</file>

<file path=customXml/itemProps2.xml><?xml version="1.0" encoding="utf-8"?>
<ds:datastoreItem xmlns:ds="http://schemas.openxmlformats.org/officeDocument/2006/customXml" ds:itemID="{581DBC98-73C7-4F90-B55A-C82D164211E0}">
  <ds:schemaRefs>
    <ds:schemaRef ds:uri="http://schemas.microsoft.com/office/2006/documentManagement/types"/>
    <ds:schemaRef ds:uri="http://schemas.microsoft.com/office/2006/metadata/properties"/>
    <ds:schemaRef ds:uri="http://purl.org/dc/dcmitype/"/>
    <ds:schemaRef ds:uri="http://purl.org/dc/elements/1.1/"/>
    <ds:schemaRef ds:uri="http://schemas.microsoft.com/office/infopath/2007/PartnerControls"/>
    <ds:schemaRef ds:uri="http://schemas.openxmlformats.org/package/2006/metadata/core-properties"/>
    <ds:schemaRef ds:uri="f0a6c962-2d20-4f76-8185-c2f094420a7f"/>
    <ds:schemaRef ds:uri="9eccf041-af1d-487d-b301-6dee3c393436"/>
    <ds:schemaRef ds:uri="http://www.w3.org/XML/1998/namespace"/>
    <ds:schemaRef ds:uri="http://purl.org/dc/terms/"/>
    <ds:schemaRef ds:uri="b36beda2-23a8-43d3-a873-bb27aef5c84c"/>
    <ds:schemaRef ds:uri="03e9e9b2-84eb-4bc3-ad7e-3119e51caf49"/>
  </ds:schemaRefs>
</ds:datastoreItem>
</file>

<file path=customXml/itemProps3.xml><?xml version="1.0" encoding="utf-8"?>
<ds:datastoreItem xmlns:ds="http://schemas.openxmlformats.org/officeDocument/2006/customXml" ds:itemID="{2818F2ED-8F7C-4A70-AA94-562AD2C881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e9e9b2-84eb-4bc3-ad7e-3119e51caf49"/>
    <ds:schemaRef ds:uri="b36beda2-23a8-43d3-a873-bb27aef5c8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Q9 PHA v2</Template>
  <TotalTime>17</TotalTime>
  <Words>1370</Words>
  <Application>Microsoft Office PowerPoint</Application>
  <PresentationFormat>Widescreen</PresentationFormat>
  <Paragraphs>83</Paragraphs>
  <Slides>10</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Candara</vt:lpstr>
      <vt:lpstr>Symbol</vt:lpstr>
      <vt:lpstr>Times New Roman</vt:lpstr>
      <vt:lpstr>Wingdings</vt:lpstr>
      <vt:lpstr>Master slide 1</vt:lpstr>
      <vt:lpstr>PowerPoint Presentation</vt:lpstr>
      <vt:lpstr>Legal Notice</vt:lpstr>
      <vt:lpstr>PowerPoint Presentation</vt:lpstr>
      <vt:lpstr>Introduction</vt:lpstr>
      <vt:lpstr>PowerPoint Presentation</vt:lpstr>
      <vt:lpstr>Managing Product Availability Risks through                                      Quality Oversight</vt:lpstr>
      <vt:lpstr>Importance of Current Knowledge &amp; Risk Prioritization</vt:lpstr>
      <vt:lpstr> Achieving Supply Predictability</vt:lpstr>
      <vt:lpstr>Summary &amp; Takeaways</vt:lpstr>
      <vt:lpstr>EWG Acknowledgment and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Risk Management as Part of Supply Chain Control</dc:title>
  <dc:creator>Kevin O'Donnell</dc:creator>
  <cp:lastModifiedBy>Charlotte Remie</cp:lastModifiedBy>
  <cp:revision>26</cp:revision>
  <dcterms:created xsi:type="dcterms:W3CDTF">2024-12-12T16:59:37Z</dcterms:created>
  <dcterms:modified xsi:type="dcterms:W3CDTF">2026-03-13T16:25:30Z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0x0101002D70A6712039AF48B7DF6BC7E69B8D95</vt:lpwstr>
  </property>
  <property fmtid="{D5CDD505-2E9C-101B-9397-08002B2CF9AE}" pid="3" name="MediaServiceImageTags">
    <vt:lpwstr/>
  </property>
  <property fmtid="{D5CDD505-2E9C-101B-9397-08002B2CF9AE}" pid="4" name="MSIP_Label_16de74a9-4f8a-4c74-b507-22417e17d25b_Enabled">
    <vt:lpwstr>true</vt:lpwstr>
  </property>
  <property fmtid="{D5CDD505-2E9C-101B-9397-08002B2CF9AE}" pid="5" name="MSIP_Label_16de74a9-4f8a-4c74-b507-22417e17d25b_SetDate">
    <vt:lpwstr>2025-05-08T15:48:00Z</vt:lpwstr>
  </property>
  <property fmtid="{D5CDD505-2E9C-101B-9397-08002B2CF9AE}" pid="6" name="MSIP_Label_16de74a9-4f8a-4c74-b507-22417e17d25b_Method">
    <vt:lpwstr>Privileged</vt:lpwstr>
  </property>
  <property fmtid="{D5CDD505-2E9C-101B-9397-08002B2CF9AE}" pid="7" name="MSIP_Label_16de74a9-4f8a-4c74-b507-22417e17d25b_Name">
    <vt:lpwstr>16de74a9-4f8a-4c74-b507-22417e17d25b</vt:lpwstr>
  </property>
  <property fmtid="{D5CDD505-2E9C-101B-9397-08002B2CF9AE}" pid="8" name="MSIP_Label_16de74a9-4f8a-4c74-b507-22417e17d25b_SiteId">
    <vt:lpwstr>a5a8bcaa-3292-41e6-b735-5e8b21f4dbfd</vt:lpwstr>
  </property>
  <property fmtid="{D5CDD505-2E9C-101B-9397-08002B2CF9AE}" pid="9" name="MSIP_Label_16de74a9-4f8a-4c74-b507-22417e17d25b_ActionId">
    <vt:lpwstr>8599e095-7f30-4339-a4c6-bae6d097aab2</vt:lpwstr>
  </property>
  <property fmtid="{D5CDD505-2E9C-101B-9397-08002B2CF9AE}" pid="10" name="MSIP_Label_16de74a9-4f8a-4c74-b507-22417e17d25b_ContentBits">
    <vt:lpwstr>0</vt:lpwstr>
  </property>
  <property fmtid="{D5CDD505-2E9C-101B-9397-08002B2CF9AE}" pid="11" name="Order">
    <vt:r8>651000</vt:r8>
  </property>
  <property fmtid="{D5CDD505-2E9C-101B-9397-08002B2CF9AE}" pid="12" name="ComplianceAssetId">
    <vt:lpwstr/>
  </property>
  <property fmtid="{D5CDD505-2E9C-101B-9397-08002B2CF9AE}" pid="13" name="_ExtendedDescription">
    <vt:lpwstr/>
  </property>
  <property fmtid="{D5CDD505-2E9C-101B-9397-08002B2CF9AE}" pid="14" name="TriggerFlowInfo">
    <vt:lpwstr/>
  </property>
</Properties>
</file>