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5"/>
  </p:sldMasterIdLst>
  <p:notesMasterIdLst>
    <p:notesMasterId r:id="rId24"/>
  </p:notesMasterIdLst>
  <p:handoutMasterIdLst>
    <p:handoutMasterId r:id="rId25"/>
  </p:handoutMasterIdLst>
  <p:sldIdLst>
    <p:sldId id="256" r:id="rId6"/>
    <p:sldId id="2145706901" r:id="rId7"/>
    <p:sldId id="271" r:id="rId8"/>
    <p:sldId id="2145706916" r:id="rId9"/>
    <p:sldId id="2145706902" r:id="rId10"/>
    <p:sldId id="328" r:id="rId11"/>
    <p:sldId id="2145706907" r:id="rId12"/>
    <p:sldId id="326" r:id="rId13"/>
    <p:sldId id="2145706904" r:id="rId14"/>
    <p:sldId id="2145706903" r:id="rId15"/>
    <p:sldId id="2145706905" r:id="rId16"/>
    <p:sldId id="268" r:id="rId17"/>
    <p:sldId id="2145706832" r:id="rId18"/>
    <p:sldId id="2145706910" r:id="rId19"/>
    <p:sldId id="2145706920" r:id="rId20"/>
    <p:sldId id="2145706913" r:id="rId21"/>
    <p:sldId id="2145706919" r:id="rId22"/>
    <p:sldId id="324" r:id="rId23"/>
  </p:sldIdLst>
  <p:sldSz cx="13004800" cy="7315200"/>
  <p:notesSz cx="7010400" cy="9296400"/>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5pPr>
    <a:lvl6pPr marL="2286000" algn="l" defTabSz="914400" rtl="0" eaLnBrk="1" latinLnBrk="0" hangingPunct="1">
      <a:defRPr sz="5200" b="1" kern="1200">
        <a:solidFill>
          <a:schemeClr val="bg1"/>
        </a:solidFill>
        <a:latin typeface="Arial" charset="0"/>
        <a:ea typeface="+mn-ea"/>
        <a:cs typeface="Lucida Sans Unicode" charset="0"/>
      </a:defRPr>
    </a:lvl6pPr>
    <a:lvl7pPr marL="2743200" algn="l" defTabSz="914400" rtl="0" eaLnBrk="1" latinLnBrk="0" hangingPunct="1">
      <a:defRPr sz="5200" b="1" kern="1200">
        <a:solidFill>
          <a:schemeClr val="bg1"/>
        </a:solidFill>
        <a:latin typeface="Arial" charset="0"/>
        <a:ea typeface="+mn-ea"/>
        <a:cs typeface="Lucida Sans Unicode" charset="0"/>
      </a:defRPr>
    </a:lvl7pPr>
    <a:lvl8pPr marL="3200400" algn="l" defTabSz="914400" rtl="0" eaLnBrk="1" latinLnBrk="0" hangingPunct="1">
      <a:defRPr sz="5200" b="1" kern="1200">
        <a:solidFill>
          <a:schemeClr val="bg1"/>
        </a:solidFill>
        <a:latin typeface="Arial" charset="0"/>
        <a:ea typeface="+mn-ea"/>
        <a:cs typeface="Lucida Sans Unicode" charset="0"/>
      </a:defRPr>
    </a:lvl8pPr>
    <a:lvl9pPr marL="3657600" algn="l" defTabSz="914400" rtl="0" eaLnBrk="1" latinLnBrk="0" hangingPunct="1">
      <a:defRPr sz="5200" b="1" kern="1200">
        <a:solidFill>
          <a:schemeClr val="bg1"/>
        </a:solidFill>
        <a:latin typeface="Arial" charset="0"/>
        <a:ea typeface="+mn-ea"/>
        <a:cs typeface="Lucida Sans Unicode"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504" userDrawn="1">
          <p15:clr>
            <a:srgbClr val="A4A3A4"/>
          </p15:clr>
        </p15:guide>
        <p15:guide id="2" pos="2003"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6F66F045-1F19-3C4B-BC32-FFB5F598F8B2}" name="Haddad, Ghada" initials="GH" userId="S::haddagha@merck.com::333bf805-4087-4296-9c09-15d0435cb308" providerId="AD"/>
  <p188:author id="{0F496067-4A1E-987D-9392-3B7DBC66668B}" name="Saadat Karmin" initials="KS" userId="S::karmin.saadat@ages.at::54b58d0d-2574-46b9-9ead-abd18f9aa52d" providerId="AD"/>
  <p188:author id="{EC2B13AD-476E-CA97-F5FC-DF44AA13BCC6}" name="Saadat Karmin" initials="SK" userId="S::karmin.saadat_ages.at#ext#@ichportal.onmicrosoft.com::fc053771-4bbb-4158-8652-e62ccc80014e" providerId="AD"/>
  <p188:author id="{883C93B8-E2AE-60C3-EED5-24B3097D7FDB}" name="Friedman, Rick L" initials="FR" userId="S::rick.friedman_fda.hhs.gov#ext#@ichportal.onmicrosoft.com::9640b408-8f0c-4f33-b20f-4672d15884ee" providerId="AD"/>
  <p188:author id="{999B89B9-0ED5-4D91-F3E1-118DCE8D775E}" name="Kevin O'Donnell" initials="KO" userId="S::kevin.odonnell@hpra.ie::f9f19fe5-41b9-4e6f-b233-6848c744e9af" providerId="AD"/>
  <p188:author id="{3A6BAFEE-9B40-2F38-A858-0B8CCD44C77E}" name="Stephen Mahoney" initials="SM" userId="S::stephen.mahoney_gilead.com#ext#@ichportal.onmicrosoft.com::d2fe7b91-32cd-4dc1-9268-5e3af8ad0363" providerId="AD"/>
  <p188:author id="{3F8AB0F5-150A-4209-05BB-53D3B9D75A93}" name="MyungMo Lee (이명모)" initials="명이" userId="S::mmlee@cginvites.com::a6a0df96-1ac4-43ad-804c-690db1629a7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6" name="만든 이" initials="오전" lastIdx="0"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3D0"/>
    <a:srgbClr val="CCFFFF"/>
    <a:srgbClr val="37CBFF"/>
    <a:srgbClr val="0000FF"/>
    <a:srgbClr val="99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083" autoAdjust="0"/>
  </p:normalViewPr>
  <p:slideViewPr>
    <p:cSldViewPr snapToGrid="0">
      <p:cViewPr varScale="1">
        <p:scale>
          <a:sx n="74" d="100"/>
          <a:sy n="74" d="100"/>
        </p:scale>
        <p:origin x="1764" y="60"/>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504"/>
        <p:guide pos="200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32"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maragda Lamprianou" userId="S::s.lamprianou@ich.org::1295dbe6-9cf5-4ed6-ab1a-f285d1c8a3d6" providerId="AD" clId="Web-{4FC63EC7-A34E-0911-2FDA-C0812EB8DD6B}"/>
    <pc:docChg chg="modSld">
      <pc:chgData name="Smaragda Lamprianou" userId="S::s.lamprianou@ich.org::1295dbe6-9cf5-4ed6-ab1a-f285d1c8a3d6" providerId="AD" clId="Web-{4FC63EC7-A34E-0911-2FDA-C0812EB8DD6B}" dt="2026-02-05T14:12:25.205" v="18" actId="20577"/>
      <pc:docMkLst>
        <pc:docMk/>
      </pc:docMkLst>
      <pc:sldChg chg="modSp">
        <pc:chgData name="Smaragda Lamprianou" userId="S::s.lamprianou@ich.org::1295dbe6-9cf5-4ed6-ab1a-f285d1c8a3d6" providerId="AD" clId="Web-{4FC63EC7-A34E-0911-2FDA-C0812EB8DD6B}" dt="2026-02-05T14:04:13.884" v="2" actId="20577"/>
        <pc:sldMkLst>
          <pc:docMk/>
          <pc:sldMk cId="114289875" sldId="271"/>
        </pc:sldMkLst>
        <pc:spChg chg="mod">
          <ac:chgData name="Smaragda Lamprianou" userId="S::s.lamprianou@ich.org::1295dbe6-9cf5-4ed6-ab1a-f285d1c8a3d6" providerId="AD" clId="Web-{4FC63EC7-A34E-0911-2FDA-C0812EB8DD6B}" dt="2026-02-05T14:04:13.884" v="2" actId="20577"/>
          <ac:spMkLst>
            <pc:docMk/>
            <pc:sldMk cId="114289875" sldId="271"/>
            <ac:spMk id="3" creationId="{00000000-0000-0000-0000-000000000000}"/>
          </ac:spMkLst>
        </pc:spChg>
      </pc:sldChg>
      <pc:sldChg chg="modSp">
        <pc:chgData name="Smaragda Lamprianou" userId="S::s.lamprianou@ich.org::1295dbe6-9cf5-4ed6-ab1a-f285d1c8a3d6" providerId="AD" clId="Web-{4FC63EC7-A34E-0911-2FDA-C0812EB8DD6B}" dt="2026-02-05T14:05:56.486" v="4" actId="20577"/>
        <pc:sldMkLst>
          <pc:docMk/>
          <pc:sldMk cId="3476752624" sldId="328"/>
        </pc:sldMkLst>
        <pc:spChg chg="mod">
          <ac:chgData name="Smaragda Lamprianou" userId="S::s.lamprianou@ich.org::1295dbe6-9cf5-4ed6-ab1a-f285d1c8a3d6" providerId="AD" clId="Web-{4FC63EC7-A34E-0911-2FDA-C0812EB8DD6B}" dt="2026-02-05T14:05:56.486" v="4" actId="20577"/>
          <ac:spMkLst>
            <pc:docMk/>
            <pc:sldMk cId="3476752624" sldId="328"/>
            <ac:spMk id="4" creationId="{4E3F44BD-DFAF-3AD9-936F-D1CC2DDCC8DD}"/>
          </ac:spMkLst>
        </pc:spChg>
      </pc:sldChg>
      <pc:sldChg chg="delSp">
        <pc:chgData name="Smaragda Lamprianou" userId="S::s.lamprianou@ich.org::1295dbe6-9cf5-4ed6-ab1a-f285d1c8a3d6" providerId="AD" clId="Web-{4FC63EC7-A34E-0911-2FDA-C0812EB8DD6B}" dt="2026-02-05T14:03:38.271" v="0"/>
        <pc:sldMkLst>
          <pc:docMk/>
          <pc:sldMk cId="2641693098" sldId="2145706901"/>
        </pc:sldMkLst>
      </pc:sldChg>
      <pc:sldChg chg="modSp">
        <pc:chgData name="Smaragda Lamprianou" userId="S::s.lamprianou@ich.org::1295dbe6-9cf5-4ed6-ab1a-f285d1c8a3d6" providerId="AD" clId="Web-{4FC63EC7-A34E-0911-2FDA-C0812EB8DD6B}" dt="2026-02-05T14:08:06.556" v="6" actId="20577"/>
        <pc:sldMkLst>
          <pc:docMk/>
          <pc:sldMk cId="2860535769" sldId="2145706903"/>
        </pc:sldMkLst>
        <pc:spChg chg="mod">
          <ac:chgData name="Smaragda Lamprianou" userId="S::s.lamprianou@ich.org::1295dbe6-9cf5-4ed6-ab1a-f285d1c8a3d6" providerId="AD" clId="Web-{4FC63EC7-A34E-0911-2FDA-C0812EB8DD6B}" dt="2026-02-05T14:08:06.556" v="6" actId="20577"/>
          <ac:spMkLst>
            <pc:docMk/>
            <pc:sldMk cId="2860535769" sldId="2145706903"/>
            <ac:spMk id="5" creationId="{01EDA297-CA05-0099-181D-A474B2656FCC}"/>
          </ac:spMkLst>
        </pc:spChg>
      </pc:sldChg>
      <pc:sldChg chg="modSp">
        <pc:chgData name="Smaragda Lamprianou" userId="S::s.lamprianou@ich.org::1295dbe6-9cf5-4ed6-ab1a-f285d1c8a3d6" providerId="AD" clId="Web-{4FC63EC7-A34E-0911-2FDA-C0812EB8DD6B}" dt="2026-02-05T14:10:37.030" v="10" actId="20577"/>
        <pc:sldMkLst>
          <pc:docMk/>
          <pc:sldMk cId="1147573592" sldId="2145706910"/>
        </pc:sldMkLst>
        <pc:spChg chg="mod">
          <ac:chgData name="Smaragda Lamprianou" userId="S::s.lamprianou@ich.org::1295dbe6-9cf5-4ed6-ab1a-f285d1c8a3d6" providerId="AD" clId="Web-{4FC63EC7-A34E-0911-2FDA-C0812EB8DD6B}" dt="2026-02-05T14:10:37.030" v="10" actId="20577"/>
          <ac:spMkLst>
            <pc:docMk/>
            <pc:sldMk cId="1147573592" sldId="2145706910"/>
            <ac:spMk id="6" creationId="{C11A380D-DDDF-9382-4894-31163F129F03}"/>
          </ac:spMkLst>
        </pc:spChg>
      </pc:sldChg>
      <pc:sldChg chg="modSp">
        <pc:chgData name="Smaragda Lamprianou" userId="S::s.lamprianou@ich.org::1295dbe6-9cf5-4ed6-ab1a-f285d1c8a3d6" providerId="AD" clId="Web-{4FC63EC7-A34E-0911-2FDA-C0812EB8DD6B}" dt="2026-02-05T14:12:12.142" v="16" actId="20577"/>
        <pc:sldMkLst>
          <pc:docMk/>
          <pc:sldMk cId="389978754" sldId="2145706913"/>
        </pc:sldMkLst>
        <pc:spChg chg="mod">
          <ac:chgData name="Smaragda Lamprianou" userId="S::s.lamprianou@ich.org::1295dbe6-9cf5-4ed6-ab1a-f285d1c8a3d6" providerId="AD" clId="Web-{4FC63EC7-A34E-0911-2FDA-C0812EB8DD6B}" dt="2026-02-05T14:12:12.142" v="16" actId="20577"/>
          <ac:spMkLst>
            <pc:docMk/>
            <pc:sldMk cId="389978754" sldId="2145706913"/>
            <ac:spMk id="5" creationId="{68A6E601-B483-F1AF-6572-6019C66A7BC5}"/>
          </ac:spMkLst>
        </pc:spChg>
        <pc:graphicFrameChg chg="mod modGraphic">
          <ac:chgData name="Smaragda Lamprianou" userId="S::s.lamprianou@ich.org::1295dbe6-9cf5-4ed6-ab1a-f285d1c8a3d6" providerId="AD" clId="Web-{4FC63EC7-A34E-0911-2FDA-C0812EB8DD6B}" dt="2026-02-05T14:11:39.875" v="14"/>
          <ac:graphicFrameMkLst>
            <pc:docMk/>
            <pc:sldMk cId="389978754" sldId="2145706913"/>
            <ac:graphicFrameMk id="8" creationId="{887114F7-5E41-F784-5A77-EC54A4C6B6B8}"/>
          </ac:graphicFrameMkLst>
        </pc:graphicFrameChg>
      </pc:sldChg>
      <pc:sldChg chg="modSp">
        <pc:chgData name="Smaragda Lamprianou" userId="S::s.lamprianou@ich.org::1295dbe6-9cf5-4ed6-ab1a-f285d1c8a3d6" providerId="AD" clId="Web-{4FC63EC7-A34E-0911-2FDA-C0812EB8DD6B}" dt="2026-02-05T14:12:25.205" v="18" actId="20577"/>
        <pc:sldMkLst>
          <pc:docMk/>
          <pc:sldMk cId="3001890987" sldId="2145706919"/>
        </pc:sldMkLst>
        <pc:spChg chg="mod">
          <ac:chgData name="Smaragda Lamprianou" userId="S::s.lamprianou@ich.org::1295dbe6-9cf5-4ed6-ab1a-f285d1c8a3d6" providerId="AD" clId="Web-{4FC63EC7-A34E-0911-2FDA-C0812EB8DD6B}" dt="2026-02-05T14:12:25.205" v="18" actId="20577"/>
          <ac:spMkLst>
            <pc:docMk/>
            <pc:sldMk cId="3001890987" sldId="2145706919"/>
            <ac:spMk id="6" creationId="{3C9EB526-4527-2977-3775-91FC1B2447FE}"/>
          </ac:spMkLst>
        </pc:spChg>
      </pc:sldChg>
      <pc:sldChg chg="modSp">
        <pc:chgData name="Smaragda Lamprianou" userId="S::s.lamprianou@ich.org::1295dbe6-9cf5-4ed6-ab1a-f285d1c8a3d6" providerId="AD" clId="Web-{4FC63EC7-A34E-0911-2FDA-C0812EB8DD6B}" dt="2026-02-05T14:11:11.062" v="12"/>
        <pc:sldMkLst>
          <pc:docMk/>
          <pc:sldMk cId="2572490551" sldId="2145706920"/>
        </pc:sldMkLst>
        <pc:graphicFrameChg chg="mod modGraphic">
          <ac:chgData name="Smaragda Lamprianou" userId="S::s.lamprianou@ich.org::1295dbe6-9cf5-4ed6-ab1a-f285d1c8a3d6" providerId="AD" clId="Web-{4FC63EC7-A34E-0911-2FDA-C0812EB8DD6B}" dt="2026-02-05T14:11:11.062" v="12"/>
          <ac:graphicFrameMkLst>
            <pc:docMk/>
            <pc:sldMk cId="2572490551" sldId="2145706920"/>
            <ac:graphicFrameMk id="8" creationId="{A185504A-0F66-FDA8-29A9-41AEE6670B5D}"/>
          </ac:graphicFrameMkLst>
        </pc:graphicFrameChg>
      </pc:sldChg>
    </pc:docChg>
  </pc:docChgLst>
  <pc:docChgLst>
    <pc:chgData name="Sivashen Cunden" userId="fc3ea3c3-1afe-4d4a-a734-9c1f6cacd2dc" providerId="ADAL" clId="{0240F346-7300-4CEB-827F-FF5AF6AB7FB0}"/>
    <pc:docChg chg="modSld">
      <pc:chgData name="Sivashen Cunden" userId="fc3ea3c3-1afe-4d4a-a734-9c1f6cacd2dc" providerId="ADAL" clId="{0240F346-7300-4CEB-827F-FF5AF6AB7FB0}" dt="2026-03-04T09:37:23.028" v="0" actId="1076"/>
      <pc:docMkLst>
        <pc:docMk/>
      </pc:docMkLst>
      <pc:sldChg chg="modSp mod">
        <pc:chgData name="Sivashen Cunden" userId="fc3ea3c3-1afe-4d4a-a734-9c1f6cacd2dc" providerId="ADAL" clId="{0240F346-7300-4CEB-827F-FF5AF6AB7FB0}" dt="2026-03-04T09:37:23.028" v="0" actId="1076"/>
        <pc:sldMkLst>
          <pc:docMk/>
          <pc:sldMk cId="0" sldId="256"/>
        </pc:sldMkLst>
        <pc:spChg chg="mod">
          <ac:chgData name="Sivashen Cunden" userId="fc3ea3c3-1afe-4d4a-a734-9c1f6cacd2dc" providerId="ADAL" clId="{0240F346-7300-4CEB-827F-FF5AF6AB7FB0}" dt="2026-03-04T09:37:23.028" v="0" actId="1076"/>
          <ac:spMkLst>
            <pc:docMk/>
            <pc:sldMk cId="0" sldId="256"/>
            <ac:spMk id="5124" creationId="{00000000-0000-0000-0000-000000000000}"/>
          </ac:spMkLst>
        </pc:spChg>
      </pc:sldChg>
    </pc:docChg>
  </pc:docChgLst>
  <pc:docChgLst>
    <pc:chgData name="Sivashen Cunden" userId="fc3ea3c3-1afe-4d4a-a734-9c1f6cacd2dc" providerId="ADAL" clId="{EE6A0DA2-6B3D-4C7C-94E2-28F0EEF13161}"/>
    <pc:docChg chg="custSel addSld delSld modSld">
      <pc:chgData name="Sivashen Cunden" userId="fc3ea3c3-1afe-4d4a-a734-9c1f6cacd2dc" providerId="ADAL" clId="{EE6A0DA2-6B3D-4C7C-94E2-28F0EEF13161}" dt="2026-02-12T12:48:00.670" v="102"/>
      <pc:docMkLst>
        <pc:docMk/>
      </pc:docMkLst>
      <pc:sldChg chg="modSp mod">
        <pc:chgData name="Sivashen Cunden" userId="fc3ea3c3-1afe-4d4a-a734-9c1f6cacd2dc" providerId="ADAL" clId="{EE6A0DA2-6B3D-4C7C-94E2-28F0EEF13161}" dt="2026-02-02T12:53:28.622" v="0" actId="1076"/>
        <pc:sldMkLst>
          <pc:docMk/>
          <pc:sldMk cId="0" sldId="256"/>
        </pc:sldMkLst>
        <pc:spChg chg="mod">
          <ac:chgData name="Sivashen Cunden" userId="fc3ea3c3-1afe-4d4a-a734-9c1f6cacd2dc" providerId="ADAL" clId="{EE6A0DA2-6B3D-4C7C-94E2-28F0EEF13161}" dt="2026-02-02T12:53:28.622" v="0" actId="1076"/>
          <ac:spMkLst>
            <pc:docMk/>
            <pc:sldMk cId="0" sldId="256"/>
            <ac:spMk id="5124" creationId="{00000000-0000-0000-0000-000000000000}"/>
          </ac:spMkLst>
        </pc:spChg>
      </pc:sldChg>
      <pc:sldChg chg="modSp mod">
        <pc:chgData name="Sivashen Cunden" userId="fc3ea3c3-1afe-4d4a-a734-9c1f6cacd2dc" providerId="ADAL" clId="{EE6A0DA2-6B3D-4C7C-94E2-28F0EEF13161}" dt="2026-02-02T13:05:32.517" v="43" actId="1076"/>
        <pc:sldMkLst>
          <pc:docMk/>
          <pc:sldMk cId="4106036505" sldId="268"/>
        </pc:sldMkLst>
        <pc:spChg chg="mod">
          <ac:chgData name="Sivashen Cunden" userId="fc3ea3c3-1afe-4d4a-a734-9c1f6cacd2dc" providerId="ADAL" clId="{EE6A0DA2-6B3D-4C7C-94E2-28F0EEF13161}" dt="2026-02-02T13:05:32.517" v="43" actId="1076"/>
          <ac:spMkLst>
            <pc:docMk/>
            <pc:sldMk cId="4106036505" sldId="268"/>
            <ac:spMk id="10" creationId="{4A936475-9FDA-4B9C-A3C4-C11254162B40}"/>
          </ac:spMkLst>
        </pc:spChg>
      </pc:sldChg>
      <pc:sldChg chg="addSp modSp mod modNotesTx">
        <pc:chgData name="Sivashen Cunden" userId="fc3ea3c3-1afe-4d4a-a734-9c1f6cacd2dc" providerId="ADAL" clId="{EE6A0DA2-6B3D-4C7C-94E2-28F0EEF13161}" dt="2026-02-02T13:10:10.560" v="100"/>
        <pc:sldMkLst>
          <pc:docMk/>
          <pc:sldMk cId="114289875" sldId="271"/>
        </pc:sldMkLst>
        <pc:spChg chg="mod">
          <ac:chgData name="Sivashen Cunden" userId="fc3ea3c3-1afe-4d4a-a734-9c1f6cacd2dc" providerId="ADAL" clId="{EE6A0DA2-6B3D-4C7C-94E2-28F0EEF13161}" dt="2026-02-02T13:07:53.553" v="50" actId="255"/>
          <ac:spMkLst>
            <pc:docMk/>
            <pc:sldMk cId="114289875" sldId="271"/>
            <ac:spMk id="3" creationId="{00000000-0000-0000-0000-000000000000}"/>
          </ac:spMkLst>
        </pc:spChg>
        <pc:spChg chg="add mod">
          <ac:chgData name="Sivashen Cunden" userId="fc3ea3c3-1afe-4d4a-a734-9c1f6cacd2dc" providerId="ADAL" clId="{EE6A0DA2-6B3D-4C7C-94E2-28F0EEF13161}" dt="2026-02-02T13:10:10.560" v="100"/>
          <ac:spMkLst>
            <pc:docMk/>
            <pc:sldMk cId="114289875" sldId="271"/>
            <ac:spMk id="4" creationId="{1C9BCDAA-93B6-6A4B-63D8-1B3D6FAA8457}"/>
          </ac:spMkLst>
        </pc:spChg>
      </pc:sldChg>
      <pc:sldChg chg="add">
        <pc:chgData name="Sivashen Cunden" userId="fc3ea3c3-1afe-4d4a-a734-9c1f6cacd2dc" providerId="ADAL" clId="{EE6A0DA2-6B3D-4C7C-94E2-28F0EEF13161}" dt="2026-02-12T12:48:00.670" v="102"/>
        <pc:sldMkLst>
          <pc:docMk/>
          <pc:sldMk cId="2320387541" sldId="324"/>
        </pc:sldMkLst>
      </pc:sldChg>
      <pc:sldChg chg="addSp modSp mod">
        <pc:chgData name="Sivashen Cunden" userId="fc3ea3c3-1afe-4d4a-a734-9c1f6cacd2dc" providerId="ADAL" clId="{EE6A0DA2-6B3D-4C7C-94E2-28F0EEF13161}" dt="2026-02-02T13:09:54.270" v="95"/>
        <pc:sldMkLst>
          <pc:docMk/>
          <pc:sldMk cId="1232172832" sldId="326"/>
        </pc:sldMkLst>
        <pc:spChg chg="add mod">
          <ac:chgData name="Sivashen Cunden" userId="fc3ea3c3-1afe-4d4a-a734-9c1f6cacd2dc" providerId="ADAL" clId="{EE6A0DA2-6B3D-4C7C-94E2-28F0EEF13161}" dt="2026-02-02T13:09:54.270" v="95"/>
          <ac:spMkLst>
            <pc:docMk/>
            <pc:sldMk cId="1232172832" sldId="326"/>
            <ac:spMk id="2" creationId="{411D5E9A-20B1-CDA7-1A32-D8F4A881EA81}"/>
          </ac:spMkLst>
        </pc:spChg>
        <pc:spChg chg="mod">
          <ac:chgData name="Sivashen Cunden" userId="fc3ea3c3-1afe-4d4a-a734-9c1f6cacd2dc" providerId="ADAL" clId="{EE6A0DA2-6B3D-4C7C-94E2-28F0EEF13161}" dt="2026-02-02T13:02:41.581" v="21" actId="1076"/>
          <ac:spMkLst>
            <pc:docMk/>
            <pc:sldMk cId="1232172832" sldId="326"/>
            <ac:spMk id="6" creationId="{B39847D0-6C65-6BE5-93F8-66C0E51D7128}"/>
          </ac:spMkLst>
        </pc:spChg>
      </pc:sldChg>
      <pc:sldChg chg="addSp modSp">
        <pc:chgData name="Sivashen Cunden" userId="fc3ea3c3-1afe-4d4a-a734-9c1f6cacd2dc" providerId="ADAL" clId="{EE6A0DA2-6B3D-4C7C-94E2-28F0EEF13161}" dt="2026-02-02T13:10:02.728" v="97"/>
        <pc:sldMkLst>
          <pc:docMk/>
          <pc:sldMk cId="3476752624" sldId="328"/>
        </pc:sldMkLst>
        <pc:spChg chg="add mod">
          <ac:chgData name="Sivashen Cunden" userId="fc3ea3c3-1afe-4d4a-a734-9c1f6cacd2dc" providerId="ADAL" clId="{EE6A0DA2-6B3D-4C7C-94E2-28F0EEF13161}" dt="2026-02-02T13:10:02.728" v="97"/>
          <ac:spMkLst>
            <pc:docMk/>
            <pc:sldMk cId="3476752624" sldId="328"/>
            <ac:spMk id="2" creationId="{1FDB1487-7ECC-4D29-CD1E-789AC8EAC02E}"/>
          </ac:spMkLst>
        </pc:spChg>
        <pc:spChg chg="mod">
          <ac:chgData name="Sivashen Cunden" userId="fc3ea3c3-1afe-4d4a-a734-9c1f6cacd2dc" providerId="ADAL" clId="{EE6A0DA2-6B3D-4C7C-94E2-28F0EEF13161}" dt="2026-02-02T12:56:16.483" v="8" actId="403"/>
          <ac:spMkLst>
            <pc:docMk/>
            <pc:sldMk cId="3476752624" sldId="328"/>
            <ac:spMk id="4" creationId="{4E3F44BD-DFAF-3AD9-936F-D1CC2DDCC8DD}"/>
          </ac:spMkLst>
        </pc:spChg>
      </pc:sldChg>
      <pc:sldChg chg="addSp delSp modSp mod">
        <pc:chgData name="Sivashen Cunden" userId="fc3ea3c3-1afe-4d4a-a734-9c1f6cacd2dc" providerId="ADAL" clId="{EE6A0DA2-6B3D-4C7C-94E2-28F0EEF13161}" dt="2026-02-02T13:08:40.743" v="60"/>
        <pc:sldMkLst>
          <pc:docMk/>
          <pc:sldMk cId="4280489778" sldId="2145706832"/>
        </pc:sldMkLst>
        <pc:spChg chg="add mod">
          <ac:chgData name="Sivashen Cunden" userId="fc3ea3c3-1afe-4d4a-a734-9c1f6cacd2dc" providerId="ADAL" clId="{EE6A0DA2-6B3D-4C7C-94E2-28F0EEF13161}" dt="2026-02-02T13:08:40.743" v="60"/>
          <ac:spMkLst>
            <pc:docMk/>
            <pc:sldMk cId="4280489778" sldId="2145706832"/>
            <ac:spMk id="2" creationId="{0462B8BA-6926-DCD8-F598-D2F19F1941CF}"/>
          </ac:spMkLst>
        </pc:spChg>
        <pc:spChg chg="mod">
          <ac:chgData name="Sivashen Cunden" userId="fc3ea3c3-1afe-4d4a-a734-9c1f6cacd2dc" providerId="ADAL" clId="{EE6A0DA2-6B3D-4C7C-94E2-28F0EEF13161}" dt="2026-02-02T13:08:36.300" v="59" actId="207"/>
          <ac:spMkLst>
            <pc:docMk/>
            <pc:sldMk cId="4280489778" sldId="2145706832"/>
            <ac:spMk id="98305" creationId="{AD057FFC-481E-894B-89E7-230A3B85E730}"/>
          </ac:spMkLst>
        </pc:spChg>
      </pc:sldChg>
      <pc:sldChg chg="addSp modSp">
        <pc:chgData name="Sivashen Cunden" userId="fc3ea3c3-1afe-4d4a-a734-9c1f6cacd2dc" providerId="ADAL" clId="{EE6A0DA2-6B3D-4C7C-94E2-28F0EEF13161}" dt="2026-02-02T13:10:12.447" v="101"/>
        <pc:sldMkLst>
          <pc:docMk/>
          <pc:sldMk cId="2641693098" sldId="2145706901"/>
        </pc:sldMkLst>
      </pc:sldChg>
      <pc:sldChg chg="addSp modSp mod">
        <pc:chgData name="Sivashen Cunden" userId="fc3ea3c3-1afe-4d4a-a734-9c1f6cacd2dc" providerId="ADAL" clId="{EE6A0DA2-6B3D-4C7C-94E2-28F0EEF13161}" dt="2026-02-02T13:10:05.737" v="98"/>
        <pc:sldMkLst>
          <pc:docMk/>
          <pc:sldMk cId="3291997818" sldId="2145706902"/>
        </pc:sldMkLst>
        <pc:spChg chg="add mod">
          <ac:chgData name="Sivashen Cunden" userId="fc3ea3c3-1afe-4d4a-a734-9c1f6cacd2dc" providerId="ADAL" clId="{EE6A0DA2-6B3D-4C7C-94E2-28F0EEF13161}" dt="2026-02-02T13:10:05.737" v="98"/>
          <ac:spMkLst>
            <pc:docMk/>
            <pc:sldMk cId="3291997818" sldId="2145706902"/>
            <ac:spMk id="2" creationId="{7DA8916F-5441-B7A5-C468-D2EB10CD7519}"/>
          </ac:spMkLst>
        </pc:spChg>
        <pc:spChg chg="mod">
          <ac:chgData name="Sivashen Cunden" userId="fc3ea3c3-1afe-4d4a-a734-9c1f6cacd2dc" providerId="ADAL" clId="{EE6A0DA2-6B3D-4C7C-94E2-28F0EEF13161}" dt="2026-02-02T12:54:51.027" v="7" actId="123"/>
          <ac:spMkLst>
            <pc:docMk/>
            <pc:sldMk cId="3291997818" sldId="2145706902"/>
            <ac:spMk id="5" creationId="{816DD9FE-36A6-E0FD-37A8-79482C91E72B}"/>
          </ac:spMkLst>
        </pc:spChg>
        <pc:graphicFrameChg chg="modGraphic">
          <ac:chgData name="Sivashen Cunden" userId="fc3ea3c3-1afe-4d4a-a734-9c1f6cacd2dc" providerId="ADAL" clId="{EE6A0DA2-6B3D-4C7C-94E2-28F0EEF13161}" dt="2026-02-02T12:54:45.965" v="6" actId="123"/>
          <ac:graphicFrameMkLst>
            <pc:docMk/>
            <pc:sldMk cId="3291997818" sldId="2145706902"/>
            <ac:graphicFrameMk id="6" creationId="{813DA34D-29AF-C460-27BF-F371E1B299BF}"/>
          </ac:graphicFrameMkLst>
        </pc:graphicFrameChg>
      </pc:sldChg>
      <pc:sldChg chg="addSp modSp mod">
        <pc:chgData name="Sivashen Cunden" userId="fc3ea3c3-1afe-4d4a-a734-9c1f6cacd2dc" providerId="ADAL" clId="{EE6A0DA2-6B3D-4C7C-94E2-28F0EEF13161}" dt="2026-02-02T13:09:39.121" v="93" actId="255"/>
        <pc:sldMkLst>
          <pc:docMk/>
          <pc:sldMk cId="2860535769" sldId="2145706903"/>
        </pc:sldMkLst>
        <pc:spChg chg="add mod">
          <ac:chgData name="Sivashen Cunden" userId="fc3ea3c3-1afe-4d4a-a734-9c1f6cacd2dc" providerId="ADAL" clId="{EE6A0DA2-6B3D-4C7C-94E2-28F0EEF13161}" dt="2026-02-02T13:09:39.121" v="93" actId="255"/>
          <ac:spMkLst>
            <pc:docMk/>
            <pc:sldMk cId="2860535769" sldId="2145706903"/>
            <ac:spMk id="2" creationId="{AE8F1C1B-5C45-B6D1-5D5E-6134D1FA9A9B}"/>
          </ac:spMkLst>
        </pc:spChg>
        <pc:spChg chg="mod">
          <ac:chgData name="Sivashen Cunden" userId="fc3ea3c3-1afe-4d4a-a734-9c1f6cacd2dc" providerId="ADAL" clId="{EE6A0DA2-6B3D-4C7C-94E2-28F0EEF13161}" dt="2026-02-02T13:04:11.494" v="27" actId="20577"/>
          <ac:spMkLst>
            <pc:docMk/>
            <pc:sldMk cId="2860535769" sldId="2145706903"/>
            <ac:spMk id="5" creationId="{01EDA297-CA05-0099-181D-A474B2656FCC}"/>
          </ac:spMkLst>
        </pc:spChg>
      </pc:sldChg>
      <pc:sldChg chg="addSp modSp mod">
        <pc:chgData name="Sivashen Cunden" userId="fc3ea3c3-1afe-4d4a-a734-9c1f6cacd2dc" providerId="ADAL" clId="{EE6A0DA2-6B3D-4C7C-94E2-28F0EEF13161}" dt="2026-02-02T13:09:50.333" v="94"/>
        <pc:sldMkLst>
          <pc:docMk/>
          <pc:sldMk cId="427927661" sldId="2145706904"/>
        </pc:sldMkLst>
        <pc:spChg chg="add mod">
          <ac:chgData name="Sivashen Cunden" userId="fc3ea3c3-1afe-4d4a-a734-9c1f6cacd2dc" providerId="ADAL" clId="{EE6A0DA2-6B3D-4C7C-94E2-28F0EEF13161}" dt="2026-02-02T13:09:50.333" v="94"/>
          <ac:spMkLst>
            <pc:docMk/>
            <pc:sldMk cId="427927661" sldId="2145706904"/>
            <ac:spMk id="2" creationId="{995E2FA2-DEFA-6E8F-055D-129848ED3FBE}"/>
          </ac:spMkLst>
        </pc:spChg>
        <pc:spChg chg="mod">
          <ac:chgData name="Sivashen Cunden" userId="fc3ea3c3-1afe-4d4a-a734-9c1f6cacd2dc" providerId="ADAL" clId="{EE6A0DA2-6B3D-4C7C-94E2-28F0EEF13161}" dt="2026-02-02T13:02:27.403" v="18" actId="1076"/>
          <ac:spMkLst>
            <pc:docMk/>
            <pc:sldMk cId="427927661" sldId="2145706904"/>
            <ac:spMk id="5" creationId="{E64D1D4D-82E4-C1DF-46C5-E222379B7622}"/>
          </ac:spMkLst>
        </pc:spChg>
      </pc:sldChg>
      <pc:sldChg chg="addSp modSp mod">
        <pc:chgData name="Sivashen Cunden" userId="fc3ea3c3-1afe-4d4a-a734-9c1f6cacd2dc" providerId="ADAL" clId="{EE6A0DA2-6B3D-4C7C-94E2-28F0EEF13161}" dt="2026-02-02T13:09:01.879" v="72" actId="255"/>
        <pc:sldMkLst>
          <pc:docMk/>
          <pc:sldMk cId="1759299475" sldId="2145706905"/>
        </pc:sldMkLst>
        <pc:spChg chg="mod">
          <ac:chgData name="Sivashen Cunden" userId="fc3ea3c3-1afe-4d4a-a734-9c1f6cacd2dc" providerId="ADAL" clId="{EE6A0DA2-6B3D-4C7C-94E2-28F0EEF13161}" dt="2026-02-02T13:04:51.454" v="35" actId="20577"/>
          <ac:spMkLst>
            <pc:docMk/>
            <pc:sldMk cId="1759299475" sldId="2145706905"/>
            <ac:spMk id="2" creationId="{B5BA1E58-7450-751D-9317-D25313AD7F37}"/>
          </ac:spMkLst>
        </pc:spChg>
        <pc:spChg chg="add mod">
          <ac:chgData name="Sivashen Cunden" userId="fc3ea3c3-1afe-4d4a-a734-9c1f6cacd2dc" providerId="ADAL" clId="{EE6A0DA2-6B3D-4C7C-94E2-28F0EEF13161}" dt="2026-02-02T13:09:01.879" v="72" actId="255"/>
          <ac:spMkLst>
            <pc:docMk/>
            <pc:sldMk cId="1759299475" sldId="2145706905"/>
            <ac:spMk id="4" creationId="{B12A2A35-9F2E-1359-4AF5-52B82370B071}"/>
          </ac:spMkLst>
        </pc:spChg>
      </pc:sldChg>
      <pc:sldChg chg="addSp modSp mod">
        <pc:chgData name="Sivashen Cunden" userId="fc3ea3c3-1afe-4d4a-a734-9c1f6cacd2dc" providerId="ADAL" clId="{EE6A0DA2-6B3D-4C7C-94E2-28F0EEF13161}" dt="2026-02-02T13:09:57.064" v="96"/>
        <pc:sldMkLst>
          <pc:docMk/>
          <pc:sldMk cId="391852842" sldId="2145706907"/>
        </pc:sldMkLst>
        <pc:spChg chg="mod">
          <ac:chgData name="Sivashen Cunden" userId="fc3ea3c3-1afe-4d4a-a734-9c1f6cacd2dc" providerId="ADAL" clId="{EE6A0DA2-6B3D-4C7C-94E2-28F0EEF13161}" dt="2026-02-02T12:56:32.149" v="9" actId="2711"/>
          <ac:spMkLst>
            <pc:docMk/>
            <pc:sldMk cId="391852842" sldId="2145706907"/>
            <ac:spMk id="2" creationId="{250820D9-7279-3B8F-C55A-8AC5A32CDE03}"/>
          </ac:spMkLst>
        </pc:spChg>
        <pc:spChg chg="add mod">
          <ac:chgData name="Sivashen Cunden" userId="fc3ea3c3-1afe-4d4a-a734-9c1f6cacd2dc" providerId="ADAL" clId="{EE6A0DA2-6B3D-4C7C-94E2-28F0EEF13161}" dt="2026-02-02T13:09:57.064" v="96"/>
          <ac:spMkLst>
            <pc:docMk/>
            <pc:sldMk cId="391852842" sldId="2145706907"/>
            <ac:spMk id="5" creationId="{0778C3F3-BC2E-9088-0965-0DF88157B0A7}"/>
          </ac:spMkLst>
        </pc:spChg>
        <pc:graphicFrameChg chg="mod modGraphic">
          <ac:chgData name="Sivashen Cunden" userId="fc3ea3c3-1afe-4d4a-a734-9c1f6cacd2dc" providerId="ADAL" clId="{EE6A0DA2-6B3D-4C7C-94E2-28F0EEF13161}" dt="2026-02-02T13:03:02.790" v="24" actId="20577"/>
          <ac:graphicFrameMkLst>
            <pc:docMk/>
            <pc:sldMk cId="391852842" sldId="2145706907"/>
            <ac:graphicFrameMk id="4" creationId="{DE6B136F-3809-7542-B30F-1486A1813EA0}"/>
          </ac:graphicFrameMkLst>
        </pc:graphicFrameChg>
      </pc:sldChg>
      <pc:sldChg chg="addSp delSp modSp mod">
        <pc:chgData name="Sivashen Cunden" userId="fc3ea3c3-1afe-4d4a-a734-9c1f6cacd2dc" providerId="ADAL" clId="{EE6A0DA2-6B3D-4C7C-94E2-28F0EEF13161}" dt="2026-02-02T13:08:21.643" v="57"/>
        <pc:sldMkLst>
          <pc:docMk/>
          <pc:sldMk cId="1147573592" sldId="2145706910"/>
        </pc:sldMkLst>
        <pc:spChg chg="add mod">
          <ac:chgData name="Sivashen Cunden" userId="fc3ea3c3-1afe-4d4a-a734-9c1f6cacd2dc" providerId="ADAL" clId="{EE6A0DA2-6B3D-4C7C-94E2-28F0EEF13161}" dt="2026-02-02T13:08:21.643" v="57"/>
          <ac:spMkLst>
            <pc:docMk/>
            <pc:sldMk cId="1147573592" sldId="2145706910"/>
            <ac:spMk id="3" creationId="{ACEA131E-D48D-DA7E-1A22-10DC68E98721}"/>
          </ac:spMkLst>
        </pc:spChg>
        <pc:spChg chg="mod">
          <ac:chgData name="Sivashen Cunden" userId="fc3ea3c3-1afe-4d4a-a734-9c1f6cacd2dc" providerId="ADAL" clId="{EE6A0DA2-6B3D-4C7C-94E2-28F0EEF13161}" dt="2026-02-02T13:06:29.542" v="48" actId="2711"/>
          <ac:spMkLst>
            <pc:docMk/>
            <pc:sldMk cId="1147573592" sldId="2145706910"/>
            <ac:spMk id="6" creationId="{C11A380D-DDDF-9382-4894-31163F129F03}"/>
          </ac:spMkLst>
        </pc:spChg>
      </pc:sldChg>
      <pc:sldChg chg="addSp delSp modSp">
        <pc:chgData name="Sivashen Cunden" userId="fc3ea3c3-1afe-4d4a-a734-9c1f6cacd2dc" providerId="ADAL" clId="{EE6A0DA2-6B3D-4C7C-94E2-28F0EEF13161}" dt="2026-02-02T13:08:10.105" v="53"/>
        <pc:sldMkLst>
          <pc:docMk/>
          <pc:sldMk cId="389978754" sldId="2145706913"/>
        </pc:sldMkLst>
        <pc:spChg chg="add mod">
          <ac:chgData name="Sivashen Cunden" userId="fc3ea3c3-1afe-4d4a-a734-9c1f6cacd2dc" providerId="ADAL" clId="{EE6A0DA2-6B3D-4C7C-94E2-28F0EEF13161}" dt="2026-02-02T13:08:10.105" v="53"/>
          <ac:spMkLst>
            <pc:docMk/>
            <pc:sldMk cId="389978754" sldId="2145706913"/>
            <ac:spMk id="2" creationId="{F8B8FEB3-7B97-3A33-03F1-96283DD965C1}"/>
          </ac:spMkLst>
        </pc:spChg>
      </pc:sldChg>
      <pc:sldChg chg="addSp modSp">
        <pc:chgData name="Sivashen Cunden" userId="fc3ea3c3-1afe-4d4a-a734-9c1f6cacd2dc" providerId="ADAL" clId="{EE6A0DA2-6B3D-4C7C-94E2-28F0EEF13161}" dt="2026-02-02T13:10:08.371" v="99"/>
        <pc:sldMkLst>
          <pc:docMk/>
          <pc:sldMk cId="1258739222" sldId="2145706916"/>
        </pc:sldMkLst>
        <pc:spChg chg="add mod">
          <ac:chgData name="Sivashen Cunden" userId="fc3ea3c3-1afe-4d4a-a734-9c1f6cacd2dc" providerId="ADAL" clId="{EE6A0DA2-6B3D-4C7C-94E2-28F0EEF13161}" dt="2026-02-02T13:10:08.371" v="99"/>
          <ac:spMkLst>
            <pc:docMk/>
            <pc:sldMk cId="1258739222" sldId="2145706916"/>
            <ac:spMk id="2" creationId="{F3CF5945-842B-2BD1-8C2C-669D3B0124DC}"/>
          </ac:spMkLst>
        </pc:spChg>
      </pc:sldChg>
      <pc:sldChg chg="modSp mod">
        <pc:chgData name="Sivashen Cunden" userId="fc3ea3c3-1afe-4d4a-a734-9c1f6cacd2dc" providerId="ADAL" clId="{EE6A0DA2-6B3D-4C7C-94E2-28F0EEF13161}" dt="2026-02-02T13:08:03.260" v="51" actId="1076"/>
        <pc:sldMkLst>
          <pc:docMk/>
          <pc:sldMk cId="3001890987" sldId="2145706919"/>
        </pc:sldMkLst>
        <pc:spChg chg="mod">
          <ac:chgData name="Sivashen Cunden" userId="fc3ea3c3-1afe-4d4a-a734-9c1f6cacd2dc" providerId="ADAL" clId="{EE6A0DA2-6B3D-4C7C-94E2-28F0EEF13161}" dt="2026-02-02T13:08:03.260" v="51" actId="1076"/>
          <ac:spMkLst>
            <pc:docMk/>
            <pc:sldMk cId="3001890987" sldId="2145706919"/>
            <ac:spMk id="4" creationId="{5483A28D-75E3-373C-18D0-4B845889EBAD}"/>
          </ac:spMkLst>
        </pc:spChg>
      </pc:sldChg>
      <pc:sldChg chg="addSp delSp modSp">
        <pc:chgData name="Sivashen Cunden" userId="fc3ea3c3-1afe-4d4a-a734-9c1f6cacd2dc" providerId="ADAL" clId="{EE6A0DA2-6B3D-4C7C-94E2-28F0EEF13161}" dt="2026-02-02T13:08:16.226" v="55"/>
        <pc:sldMkLst>
          <pc:docMk/>
          <pc:sldMk cId="2572490551" sldId="2145706920"/>
        </pc:sldMkLst>
        <pc:spChg chg="add mod">
          <ac:chgData name="Sivashen Cunden" userId="fc3ea3c3-1afe-4d4a-a734-9c1f6cacd2dc" providerId="ADAL" clId="{EE6A0DA2-6B3D-4C7C-94E2-28F0EEF13161}" dt="2026-02-02T13:08:16.226" v="55"/>
          <ac:spMkLst>
            <pc:docMk/>
            <pc:sldMk cId="2572490551" sldId="2145706920"/>
            <ac:spMk id="2" creationId="{226C5DBC-9B03-51E4-F232-64645F99019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527" cy="465165"/>
          </a:xfrm>
          <a:prstGeom prst="rect">
            <a:avLst/>
          </a:prstGeom>
        </p:spPr>
        <p:txBody>
          <a:bodyPr vert="horz" lIns="81691" tIns="40845" rIns="81691" bIns="40845" rtlCol="0"/>
          <a:lstStyle>
            <a:lvl1pPr algn="l">
              <a:defRPr sz="1000"/>
            </a:lvl1pPr>
          </a:lstStyle>
          <a:p>
            <a:pPr>
              <a:defRPr/>
            </a:pPr>
            <a:endParaRPr lang="en-US"/>
          </a:p>
        </p:txBody>
      </p:sp>
      <p:sp>
        <p:nvSpPr>
          <p:cNvPr id="3" name="Date Placeholder 2"/>
          <p:cNvSpPr>
            <a:spLocks noGrp="1"/>
          </p:cNvSpPr>
          <p:nvPr>
            <p:ph type="dt" sz="quarter" idx="1"/>
          </p:nvPr>
        </p:nvSpPr>
        <p:spPr>
          <a:xfrm>
            <a:off x="3970402" y="1"/>
            <a:ext cx="3038527" cy="465165"/>
          </a:xfrm>
          <a:prstGeom prst="rect">
            <a:avLst/>
          </a:prstGeom>
        </p:spPr>
        <p:txBody>
          <a:bodyPr vert="horz" lIns="81691" tIns="40845" rIns="81691" bIns="40845" rtlCol="0"/>
          <a:lstStyle>
            <a:lvl1pPr algn="r">
              <a:defRPr sz="1000"/>
            </a:lvl1pPr>
          </a:lstStyle>
          <a:p>
            <a:pPr>
              <a:defRPr/>
            </a:pPr>
            <a:fld id="{2447260B-E809-401B-B3AE-474F6857B9EF}" type="datetimeFigureOut">
              <a:rPr lang="en-US"/>
              <a:pPr>
                <a:defRPr/>
              </a:pPr>
              <a:t>3/4/2026</a:t>
            </a:fld>
            <a:endParaRPr lang="en-US"/>
          </a:p>
        </p:txBody>
      </p:sp>
      <p:sp>
        <p:nvSpPr>
          <p:cNvPr id="4" name="Footer Placeholder 3"/>
          <p:cNvSpPr>
            <a:spLocks noGrp="1"/>
          </p:cNvSpPr>
          <p:nvPr>
            <p:ph type="ftr" sz="quarter" idx="2"/>
          </p:nvPr>
        </p:nvSpPr>
        <p:spPr>
          <a:xfrm>
            <a:off x="0" y="8829855"/>
            <a:ext cx="3038527" cy="465165"/>
          </a:xfrm>
          <a:prstGeom prst="rect">
            <a:avLst/>
          </a:prstGeom>
        </p:spPr>
        <p:txBody>
          <a:bodyPr vert="horz" lIns="81691" tIns="40845" rIns="81691" bIns="40845" rtlCol="0" anchor="b"/>
          <a:lstStyle>
            <a:lvl1pPr algn="l">
              <a:defRPr sz="1000"/>
            </a:lvl1pPr>
          </a:lstStyle>
          <a:p>
            <a:pPr>
              <a:defRPr/>
            </a:pPr>
            <a:endParaRPr lang="en-US"/>
          </a:p>
        </p:txBody>
      </p:sp>
      <p:sp>
        <p:nvSpPr>
          <p:cNvPr id="5" name="Slide Number Placeholder 4"/>
          <p:cNvSpPr>
            <a:spLocks noGrp="1"/>
          </p:cNvSpPr>
          <p:nvPr>
            <p:ph type="sldNum" sz="quarter" idx="3"/>
          </p:nvPr>
        </p:nvSpPr>
        <p:spPr>
          <a:xfrm>
            <a:off x="3970402" y="8829855"/>
            <a:ext cx="3038527" cy="465165"/>
          </a:xfrm>
          <a:prstGeom prst="rect">
            <a:avLst/>
          </a:prstGeom>
        </p:spPr>
        <p:txBody>
          <a:bodyPr vert="horz" lIns="81691" tIns="40845" rIns="81691" bIns="40845" rtlCol="0" anchor="b"/>
          <a:lstStyle>
            <a:lvl1pPr algn="r">
              <a:defRPr sz="1000"/>
            </a:lvl1pPr>
          </a:lstStyle>
          <a:p>
            <a:pPr>
              <a:defRPr/>
            </a:pPr>
            <a:fld id="{5A13D4B8-F0D2-4176-93C7-0EA9900B45D7}" type="slidenum">
              <a:rPr lang="en-US"/>
              <a:pPr>
                <a:defRPr/>
              </a:pPr>
              <a:t>‹#›</a:t>
            </a:fld>
            <a:endParaRPr lang="en-US"/>
          </a:p>
        </p:txBody>
      </p:sp>
    </p:spTree>
    <p:extLst>
      <p:ext uri="{BB962C8B-B14F-4D97-AF65-F5344CB8AC3E}">
        <p14:creationId xmlns:p14="http://schemas.microsoft.com/office/powerpoint/2010/main" val="1913193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1"/>
          <p:cNvSpPr>
            <a:spLocks noGrp="1" noRot="1" noChangeAspect="1" noChangeArrowheads="1"/>
          </p:cNvSpPr>
          <p:nvPr>
            <p:ph type="sldImg"/>
          </p:nvPr>
        </p:nvSpPr>
        <p:spPr bwMode="auto">
          <a:xfrm>
            <a:off x="407988" y="706438"/>
            <a:ext cx="6192837" cy="3484562"/>
          </a:xfrm>
          <a:prstGeom prst="rect">
            <a:avLst/>
          </a:prstGeom>
          <a:noFill/>
          <a:ln w="9525">
            <a:noFill/>
            <a:round/>
            <a:headEnd/>
            <a:tailEnd/>
          </a:ln>
        </p:spPr>
      </p:sp>
      <p:sp>
        <p:nvSpPr>
          <p:cNvPr id="2050" name="Rectangle 2"/>
          <p:cNvSpPr>
            <a:spLocks noGrp="1" noChangeArrowheads="1"/>
          </p:cNvSpPr>
          <p:nvPr>
            <p:ph type="body"/>
          </p:nvPr>
        </p:nvSpPr>
        <p:spPr bwMode="auto">
          <a:xfrm>
            <a:off x="700746" y="4415618"/>
            <a:ext cx="5607437" cy="418234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ru-RU" noProof="0"/>
          </a:p>
        </p:txBody>
      </p:sp>
      <p:sp>
        <p:nvSpPr>
          <p:cNvPr id="2051" name="Rectangle 3"/>
          <p:cNvSpPr>
            <a:spLocks noGrp="1" noChangeArrowheads="1"/>
          </p:cNvSpPr>
          <p:nvPr>
            <p:ph type="hdr"/>
          </p:nvPr>
        </p:nvSpPr>
        <p:spPr bwMode="auto">
          <a:xfrm>
            <a:off x="0" y="0"/>
            <a:ext cx="3041472" cy="46378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tabLst>
                <a:tab pos="646720" algn="l"/>
                <a:tab pos="1293440" algn="l"/>
                <a:tab pos="1940159" algn="l"/>
                <a:tab pos="2586879" algn="l"/>
              </a:tabLst>
              <a:defRPr sz="1200">
                <a:solidFill>
                  <a:srgbClr val="000000"/>
                </a:solidFill>
                <a:latin typeface="Times New Roman" pitchFamily="18" charset="0"/>
              </a:defRPr>
            </a:lvl1pPr>
          </a:lstStyle>
          <a:p>
            <a:pPr>
              <a:defRPr/>
            </a:pPr>
            <a:endParaRPr lang="ru-RU"/>
          </a:p>
        </p:txBody>
      </p:sp>
      <p:sp>
        <p:nvSpPr>
          <p:cNvPr id="2052" name="Rectangle 4"/>
          <p:cNvSpPr>
            <a:spLocks noGrp="1" noChangeArrowheads="1"/>
          </p:cNvSpPr>
          <p:nvPr>
            <p:ph type="dt"/>
          </p:nvPr>
        </p:nvSpPr>
        <p:spPr bwMode="auto">
          <a:xfrm>
            <a:off x="3967457" y="0"/>
            <a:ext cx="3041472" cy="46378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tabLst>
                <a:tab pos="646720" algn="l"/>
                <a:tab pos="1293440" algn="l"/>
                <a:tab pos="1940159" algn="l"/>
                <a:tab pos="2586879" algn="l"/>
              </a:tabLst>
              <a:defRPr sz="1200">
                <a:solidFill>
                  <a:srgbClr val="000000"/>
                </a:solidFill>
                <a:latin typeface="Times New Roman" pitchFamily="18" charset="0"/>
              </a:defRPr>
            </a:lvl1pPr>
          </a:lstStyle>
          <a:p>
            <a:pPr>
              <a:defRPr/>
            </a:pPr>
            <a:endParaRPr lang="ru-RU"/>
          </a:p>
        </p:txBody>
      </p:sp>
      <p:sp>
        <p:nvSpPr>
          <p:cNvPr id="2053" name="Rectangle 5"/>
          <p:cNvSpPr>
            <a:spLocks noGrp="1" noChangeArrowheads="1"/>
          </p:cNvSpPr>
          <p:nvPr>
            <p:ph type="ftr"/>
          </p:nvPr>
        </p:nvSpPr>
        <p:spPr bwMode="auto">
          <a:xfrm>
            <a:off x="0" y="8831235"/>
            <a:ext cx="3041472" cy="463785"/>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tabLst>
                <a:tab pos="646720" algn="l"/>
                <a:tab pos="1293440" algn="l"/>
                <a:tab pos="1940159" algn="l"/>
                <a:tab pos="2586879" algn="l"/>
              </a:tabLst>
              <a:defRPr sz="1200">
                <a:solidFill>
                  <a:srgbClr val="000000"/>
                </a:solidFill>
                <a:latin typeface="Times New Roman" pitchFamily="18" charset="0"/>
              </a:defRPr>
            </a:lvl1pPr>
          </a:lstStyle>
          <a:p>
            <a:pPr>
              <a:defRPr/>
            </a:pPr>
            <a:endParaRPr lang="ru-RU"/>
          </a:p>
        </p:txBody>
      </p:sp>
      <p:sp>
        <p:nvSpPr>
          <p:cNvPr id="2054" name="Rectangle 6"/>
          <p:cNvSpPr>
            <a:spLocks noGrp="1" noChangeArrowheads="1"/>
          </p:cNvSpPr>
          <p:nvPr>
            <p:ph type="sldNum"/>
          </p:nvPr>
        </p:nvSpPr>
        <p:spPr bwMode="auto">
          <a:xfrm>
            <a:off x="3967457" y="8831235"/>
            <a:ext cx="3041472" cy="463785"/>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tabLst>
                <a:tab pos="646720" algn="l"/>
                <a:tab pos="1293440" algn="l"/>
                <a:tab pos="1940159" algn="l"/>
                <a:tab pos="2586879" algn="l"/>
              </a:tabLst>
              <a:defRPr sz="1200">
                <a:solidFill>
                  <a:srgbClr val="000000"/>
                </a:solidFill>
                <a:latin typeface="Times New Roman" pitchFamily="18" charset="0"/>
              </a:defRPr>
            </a:lvl1pPr>
          </a:lstStyle>
          <a:p>
            <a:pPr>
              <a:defRPr/>
            </a:pPr>
            <a:fld id="{D3E9CFB9-F6A3-4C83-B073-D328CD2C617A}" type="slidenum">
              <a:rPr lang="ru-RU"/>
              <a:pPr>
                <a:defRPr/>
              </a:pPr>
              <a:t>‹#›</a:t>
            </a:fld>
            <a:endParaRPr lang="ru-RU"/>
          </a:p>
        </p:txBody>
      </p:sp>
    </p:spTree>
    <p:extLst>
      <p:ext uri="{BB962C8B-B14F-4D97-AF65-F5344CB8AC3E}">
        <p14:creationId xmlns:p14="http://schemas.microsoft.com/office/powerpoint/2010/main" val="76674467"/>
      </p:ext>
    </p:extLst>
  </p:cSld>
  <p:clrMap bg1="lt1" tx1="dk1" bg2="lt2" tx2="dk2" accent1="accent1" accent2="accent2" accent3="accent3" accent4="accent4" accent5="accent5" accent6="accent6" hlink="hlink" folHlink="folHlink"/>
  <p:hf dt="0"/>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6"/>
          <p:cNvSpPr>
            <a:spLocks noGrp="1" noChangeArrowheads="1"/>
          </p:cNvSpPr>
          <p:nvPr>
            <p:ph type="sldNum" sz="quarter"/>
          </p:nvPr>
        </p:nvSpPr>
        <p:spPr>
          <a:noFill/>
        </p:spPr>
        <p:txBody>
          <a:bodyPr/>
          <a:lstStyle/>
          <a:p>
            <a:fld id="{98D1E30A-5FA3-4C7D-9DE1-BC4F3C769BF1}" type="slidenum">
              <a:rPr lang="ru-RU" smtClean="0"/>
              <a:pPr/>
              <a:t>1</a:t>
            </a:fld>
            <a:endParaRPr lang="ru-RU"/>
          </a:p>
        </p:txBody>
      </p:sp>
      <p:sp>
        <p:nvSpPr>
          <p:cNvPr id="11267" name="Rectangle 1"/>
          <p:cNvSpPr>
            <a:spLocks noGrp="1" noRot="1" noChangeAspect="1" noChangeArrowheads="1" noTextEdit="1"/>
          </p:cNvSpPr>
          <p:nvPr>
            <p:ph type="sldImg"/>
          </p:nvPr>
        </p:nvSpPr>
        <p:spPr>
          <a:xfrm>
            <a:off x="406400" y="706438"/>
            <a:ext cx="6197600" cy="3486150"/>
          </a:xfrm>
          <a:solidFill>
            <a:srgbClr val="FFFFFF"/>
          </a:solidFill>
          <a:ln>
            <a:solidFill>
              <a:srgbClr val="000000"/>
            </a:solidFill>
            <a:miter lim="800000"/>
          </a:ln>
        </p:spPr>
      </p:sp>
      <p:sp>
        <p:nvSpPr>
          <p:cNvPr id="11268" name="Rectangle 2"/>
          <p:cNvSpPr>
            <a:spLocks noGrp="1" noChangeArrowheads="1"/>
          </p:cNvSpPr>
          <p:nvPr>
            <p:ph type="body" idx="1"/>
          </p:nvPr>
        </p:nvSpPr>
        <p:spPr>
          <a:xfrm>
            <a:off x="700746" y="4415619"/>
            <a:ext cx="5608909" cy="4183724"/>
          </a:xfrm>
          <a:noFill/>
          <a:ln/>
        </p:spPr>
        <p:txBody>
          <a:bodyPr wrap="none" anchor="ctr"/>
          <a:lstStyle/>
          <a:p>
            <a:pPr eaLnBrk="1" hangingPunct="1"/>
            <a:endParaRPr lang="ru-RU"/>
          </a:p>
        </p:txBody>
      </p:sp>
    </p:spTree>
    <p:extLst>
      <p:ext uri="{BB962C8B-B14F-4D97-AF65-F5344CB8AC3E}">
        <p14:creationId xmlns:p14="http://schemas.microsoft.com/office/powerpoint/2010/main" val="2729985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706438"/>
            <a:ext cx="6192837" cy="3484562"/>
          </a:xfrm>
        </p:spPr>
      </p:sp>
      <p:sp>
        <p:nvSpPr>
          <p:cNvPr id="3" name="Notes Placeholder 2"/>
          <p:cNvSpPr>
            <a:spLocks noGrp="1"/>
          </p:cNvSpPr>
          <p:nvPr>
            <p:ph type="body" idx="1"/>
          </p:nvPr>
        </p:nvSpPr>
        <p:spPr/>
        <p:txBody>
          <a:bodyPr/>
          <a:lstStyle/>
          <a:p>
            <a:pPr marL="487680" lvl="1" algn="just">
              <a:spcBef>
                <a:spcPct val="20000"/>
              </a:spcBef>
              <a:spcAft>
                <a:spcPts val="600"/>
              </a:spcAft>
            </a:pPr>
            <a:endParaRPr lang="en-US" b="1">
              <a:cs typeface="Times New Roman"/>
            </a:endParaRPr>
          </a:p>
        </p:txBody>
      </p:sp>
      <p:sp>
        <p:nvSpPr>
          <p:cNvPr id="4" name="Header Placeholder 3"/>
          <p:cNvSpPr>
            <a:spLocks noGrp="1"/>
          </p:cNvSpPr>
          <p:nvPr>
            <p:ph type="hdr"/>
          </p:nvPr>
        </p:nvSpPr>
        <p:spPr/>
        <p:txBody>
          <a:bodyPr/>
          <a:lstStyle/>
          <a:p>
            <a:pPr>
              <a:defRPr/>
            </a:pPr>
            <a:endParaRPr lang="ru-RU"/>
          </a:p>
        </p:txBody>
      </p:sp>
      <p:sp>
        <p:nvSpPr>
          <p:cNvPr id="5" name="Footer Placeholder 4"/>
          <p:cNvSpPr>
            <a:spLocks noGrp="1"/>
          </p:cNvSpPr>
          <p:nvPr>
            <p:ph type="ftr"/>
          </p:nvPr>
        </p:nvSpPr>
        <p:spPr/>
        <p:txBody>
          <a:bodyPr/>
          <a:lstStyle/>
          <a:p>
            <a:pPr>
              <a:defRPr/>
            </a:pPr>
            <a:endParaRPr lang="ru-RU"/>
          </a:p>
        </p:txBody>
      </p:sp>
      <p:sp>
        <p:nvSpPr>
          <p:cNvPr id="6" name="Slide Number Placeholder 5"/>
          <p:cNvSpPr>
            <a:spLocks noGrp="1"/>
          </p:cNvSpPr>
          <p:nvPr>
            <p:ph type="sldNum"/>
          </p:nvPr>
        </p:nvSpPr>
        <p:spPr/>
        <p:txBody>
          <a:bodyPr/>
          <a:lstStyle/>
          <a:p>
            <a:pPr>
              <a:defRPr/>
            </a:pPr>
            <a:fld id="{D3E9CFB9-F6A3-4C83-B073-D328CD2C617A}" type="slidenum">
              <a:rPr lang="ru-RU" smtClean="0"/>
              <a:pPr>
                <a:defRPr/>
              </a:pPr>
              <a:t>2</a:t>
            </a:fld>
            <a:endParaRPr lang="ru-RU"/>
          </a:p>
        </p:txBody>
      </p:sp>
    </p:spTree>
    <p:extLst>
      <p:ext uri="{BB962C8B-B14F-4D97-AF65-F5344CB8AC3E}">
        <p14:creationId xmlns:p14="http://schemas.microsoft.com/office/powerpoint/2010/main" val="113887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4" name="Slide Number Placeholder 3"/>
          <p:cNvSpPr>
            <a:spLocks noGrp="1"/>
          </p:cNvSpPr>
          <p:nvPr>
            <p:ph type="sldNum" sz="quarter" idx="10"/>
          </p:nvPr>
        </p:nvSpPr>
        <p:spPr/>
        <p:txBody>
          <a:bodyPr/>
          <a:lstStyle/>
          <a:p>
            <a:fld id="{44F09341-5F7D-476B-8B00-41050282191D}" type="slidenum">
              <a:rPr lang="en-US" smtClean="0"/>
              <a:pPr/>
              <a:t>3</a:t>
            </a:fld>
            <a:endParaRPr lang="en-US"/>
          </a:p>
        </p:txBody>
      </p:sp>
      <p:sp>
        <p:nvSpPr>
          <p:cNvPr id="5" name="Notes Placeholder 4"/>
          <p:cNvSpPr>
            <a:spLocks noGrp="1"/>
          </p:cNvSpPr>
          <p:nvPr>
            <p:ph type="body" sz="quarter" idx="11"/>
          </p:nvPr>
        </p:nvSpPr>
        <p:spPr/>
        <p:txBody>
          <a:bodyPr/>
          <a:lstStyle/>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endParaRPr lang="en-US" sz="1200" kern="1200" dirty="0">
              <a:solidFill>
                <a:srgbClr val="000000"/>
              </a:solidFill>
              <a:effectLst/>
              <a:latin typeface="Times New Roman" pitchFamily="18" charset="0"/>
              <a:ea typeface="+mn-ea"/>
              <a:cs typeface="Arial" charset="0"/>
            </a:endParaRPr>
          </a:p>
          <a:p>
            <a:endParaRPr lang="en-US" dirty="0"/>
          </a:p>
        </p:txBody>
      </p:sp>
    </p:spTree>
    <p:extLst>
      <p:ext uri="{BB962C8B-B14F-4D97-AF65-F5344CB8AC3E}">
        <p14:creationId xmlns:p14="http://schemas.microsoft.com/office/powerpoint/2010/main" val="1272726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C17CB-D01E-1FD6-D6BC-94D355F9A9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D5C0B4-5BC3-71E0-1924-32A805C26BBC}"/>
              </a:ext>
            </a:extLst>
          </p:cNvPr>
          <p:cNvSpPr>
            <a:spLocks noGrp="1" noRot="1" noChangeAspect="1"/>
          </p:cNvSpPr>
          <p:nvPr>
            <p:ph type="sldImg"/>
          </p:nvPr>
        </p:nvSpPr>
        <p:spPr>
          <a:xfrm>
            <a:off x="428625" y="615950"/>
            <a:ext cx="6197600" cy="3486150"/>
          </a:xfrm>
        </p:spPr>
      </p:sp>
      <p:sp>
        <p:nvSpPr>
          <p:cNvPr id="3" name="Notes Placeholder 2">
            <a:extLst>
              <a:ext uri="{FF2B5EF4-FFF2-40B4-BE49-F238E27FC236}">
                <a16:creationId xmlns:a16="http://schemas.microsoft.com/office/drawing/2014/main" id="{19773EA2-0B93-8403-72AB-BB53DA0FE571}"/>
              </a:ext>
            </a:extLst>
          </p:cNvPr>
          <p:cNvSpPr>
            <a:spLocks noGrp="1"/>
          </p:cNvSpPr>
          <p:nvPr>
            <p:ph type="body" idx="1"/>
          </p:nvPr>
        </p:nvSpPr>
        <p:spPr/>
        <p:txBody>
          <a:bodyPr/>
          <a:lstStyle/>
          <a:p>
            <a:r>
              <a:rPr lang="en-US"/>
              <a:t>Example only</a:t>
            </a:r>
          </a:p>
        </p:txBody>
      </p:sp>
      <p:sp>
        <p:nvSpPr>
          <p:cNvPr id="4" name="Slide Number Placeholder 3">
            <a:extLst>
              <a:ext uri="{FF2B5EF4-FFF2-40B4-BE49-F238E27FC236}">
                <a16:creationId xmlns:a16="http://schemas.microsoft.com/office/drawing/2014/main" id="{84BD8365-603C-4D1D-EB6F-DC4726DE0AB8}"/>
              </a:ext>
            </a:extLst>
          </p:cNvPr>
          <p:cNvSpPr>
            <a:spLocks noGrp="1"/>
          </p:cNvSpPr>
          <p:nvPr>
            <p:ph type="sldNum" sz="quarter" idx="10"/>
          </p:nvPr>
        </p:nvSpPr>
        <p:spPr/>
        <p:txBody>
          <a:bodyPr/>
          <a:lstStyle/>
          <a:p>
            <a:fld id="{44F09341-5F7D-476B-8B00-41050282191D}" type="slidenum">
              <a:rPr lang="en-US" smtClean="0"/>
              <a:pPr/>
              <a:t>4</a:t>
            </a:fld>
            <a:endParaRPr lang="en-US"/>
          </a:p>
        </p:txBody>
      </p:sp>
    </p:spTree>
    <p:extLst>
      <p:ext uri="{BB962C8B-B14F-4D97-AF65-F5344CB8AC3E}">
        <p14:creationId xmlns:p14="http://schemas.microsoft.com/office/powerpoint/2010/main" val="1081293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FB141-CF4A-E658-5F1A-8DE636135F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6B2E6-6B7E-80B5-20C9-E20D84D2B967}"/>
              </a:ext>
            </a:extLst>
          </p:cNvPr>
          <p:cNvSpPr>
            <a:spLocks noGrp="1" noRot="1" noChangeAspect="1"/>
          </p:cNvSpPr>
          <p:nvPr>
            <p:ph type="sldImg"/>
          </p:nvPr>
        </p:nvSpPr>
        <p:spPr>
          <a:xfrm>
            <a:off x="428625" y="615950"/>
            <a:ext cx="6197600" cy="3486150"/>
          </a:xfrm>
        </p:spPr>
      </p:sp>
      <p:sp>
        <p:nvSpPr>
          <p:cNvPr id="3" name="Notes Placeholder 2">
            <a:extLst>
              <a:ext uri="{FF2B5EF4-FFF2-40B4-BE49-F238E27FC236}">
                <a16:creationId xmlns:a16="http://schemas.microsoft.com/office/drawing/2014/main" id="{04197B50-DC91-EF38-0543-1340FB6ED9F3}"/>
              </a:ext>
            </a:extLst>
          </p:cNvPr>
          <p:cNvSpPr>
            <a:spLocks noGrp="1"/>
          </p:cNvSpPr>
          <p:nvPr>
            <p:ph type="body" idx="1"/>
          </p:nvPr>
        </p:nvSpPr>
        <p:spPr/>
        <p:txBody>
          <a:bodyPr/>
          <a:lstStyle/>
          <a:p>
            <a:r>
              <a:rPr lang="en-US"/>
              <a:t>Example only</a:t>
            </a:r>
          </a:p>
        </p:txBody>
      </p:sp>
      <p:sp>
        <p:nvSpPr>
          <p:cNvPr id="4" name="Slide Number Placeholder 3">
            <a:extLst>
              <a:ext uri="{FF2B5EF4-FFF2-40B4-BE49-F238E27FC236}">
                <a16:creationId xmlns:a16="http://schemas.microsoft.com/office/drawing/2014/main" id="{C30E7AC2-069F-0BD3-0FAE-A1C8519E5A7F}"/>
              </a:ext>
            </a:extLst>
          </p:cNvPr>
          <p:cNvSpPr>
            <a:spLocks noGrp="1"/>
          </p:cNvSpPr>
          <p:nvPr>
            <p:ph type="sldNum" sz="quarter" idx="10"/>
          </p:nvPr>
        </p:nvSpPr>
        <p:spPr/>
        <p:txBody>
          <a:bodyPr/>
          <a:lstStyle/>
          <a:p>
            <a:fld id="{44F09341-5F7D-476B-8B00-41050282191D}" type="slidenum">
              <a:rPr lang="en-US" smtClean="0"/>
              <a:pPr/>
              <a:t>5</a:t>
            </a:fld>
            <a:endParaRPr lang="en-US"/>
          </a:p>
        </p:txBody>
      </p:sp>
    </p:spTree>
    <p:extLst>
      <p:ext uri="{BB962C8B-B14F-4D97-AF65-F5344CB8AC3E}">
        <p14:creationId xmlns:p14="http://schemas.microsoft.com/office/powerpoint/2010/main" val="316553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a:p>
        </p:txBody>
      </p:sp>
      <p:sp>
        <p:nvSpPr>
          <p:cNvPr id="4" name="Slide Number Placeholder 3"/>
          <p:cNvSpPr>
            <a:spLocks noGrp="1"/>
          </p:cNvSpPr>
          <p:nvPr>
            <p:ph type="sldNum" sz="quarter" idx="5"/>
          </p:nvPr>
        </p:nvSpPr>
        <p:spPr/>
        <p:txBody>
          <a:bodyPr/>
          <a:lstStyle/>
          <a:p>
            <a:fld id="{0AF8693F-2A4E-C148-B005-EC3807795CF8}" type="slidenum">
              <a:rPr lang="en-US" smtClean="0"/>
              <a:t>12</a:t>
            </a:fld>
            <a:endParaRPr lang="en-US"/>
          </a:p>
        </p:txBody>
      </p:sp>
    </p:spTree>
    <p:extLst>
      <p:ext uri="{BB962C8B-B14F-4D97-AF65-F5344CB8AC3E}">
        <p14:creationId xmlns:p14="http://schemas.microsoft.com/office/powerpoint/2010/main" val="15996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a:extLst>
              <a:ext uri="{FF2B5EF4-FFF2-40B4-BE49-F238E27FC236}">
                <a16:creationId xmlns:a16="http://schemas.microsoft.com/office/drawing/2014/main" id="{0F40B7D1-151A-CC45-8CDC-DA8ADF22E05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0" name="Notes Placeholder 2">
            <a:extLst>
              <a:ext uri="{FF2B5EF4-FFF2-40B4-BE49-F238E27FC236}">
                <a16:creationId xmlns:a16="http://schemas.microsoft.com/office/drawing/2014/main" id="{FDD2B035-AA0E-2C4F-A8B7-115D0652874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anose="020B0600070205080204" pitchFamily="34" charset="-128"/>
            </a:endParaRPr>
          </a:p>
        </p:txBody>
      </p:sp>
      <p:sp>
        <p:nvSpPr>
          <p:cNvPr id="99331" name="Slide Number Placeholder 3">
            <a:extLst>
              <a:ext uri="{FF2B5EF4-FFF2-40B4-BE49-F238E27FC236}">
                <a16:creationId xmlns:a16="http://schemas.microsoft.com/office/drawing/2014/main" id="{620F70AC-CACA-7347-87CF-896350E2B0D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C6C2A0E-9002-A54D-9200-D57D02F96A92}"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536881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02178-B76F-C44D-9635-5A9AA4509600}"/>
            </a:ext>
          </a:extLst>
        </p:cNvPr>
        <p:cNvGrpSpPr/>
        <p:nvPr/>
      </p:nvGrpSpPr>
      <p:grpSpPr>
        <a:xfrm>
          <a:off x="0" y="0"/>
          <a:ext cx="0" cy="0"/>
          <a:chOff x="0" y="0"/>
          <a:chExt cx="0" cy="0"/>
        </a:xfrm>
      </p:grpSpPr>
      <p:sp>
        <p:nvSpPr>
          <p:cNvPr id="91137" name="Rectangle 6">
            <a:extLst>
              <a:ext uri="{FF2B5EF4-FFF2-40B4-BE49-F238E27FC236}">
                <a16:creationId xmlns:a16="http://schemas.microsoft.com/office/drawing/2014/main" id="{257CD5B9-1AE6-B31F-1F99-247699FC86C4}"/>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fontAlgn="base" hangingPunct="1">
              <a:spcBef>
                <a:spcPct val="0"/>
              </a:spcBef>
              <a:spcAft>
                <a:spcPct val="0"/>
              </a:spcAft>
            </a:pPr>
            <a:r>
              <a:rPr lang="en-US" altLang="en-US" sz="1200"/>
              <a:t>Amgen Corporate Template</a:t>
            </a:r>
          </a:p>
        </p:txBody>
      </p:sp>
      <p:sp>
        <p:nvSpPr>
          <p:cNvPr id="91138" name="Rectangle 7">
            <a:extLst>
              <a:ext uri="{FF2B5EF4-FFF2-40B4-BE49-F238E27FC236}">
                <a16:creationId xmlns:a16="http://schemas.microsoft.com/office/drawing/2014/main" id="{4E89DDB2-73F3-4193-3C60-75F70C44418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A710550-08F7-414D-A801-546778CCF250}" type="slidenum">
              <a:rPr lang="en-US" altLang="en-US" sz="1200"/>
              <a:pPr eaLnBrk="1" hangingPunct="1"/>
              <a:t>15</a:t>
            </a:fld>
            <a:endParaRPr lang="en-US" altLang="en-US" sz="1200"/>
          </a:p>
        </p:txBody>
      </p:sp>
      <p:sp>
        <p:nvSpPr>
          <p:cNvPr id="91139" name="Rectangle 2">
            <a:extLst>
              <a:ext uri="{FF2B5EF4-FFF2-40B4-BE49-F238E27FC236}">
                <a16:creationId xmlns:a16="http://schemas.microsoft.com/office/drawing/2014/main" id="{C33C7160-A507-3518-543F-6ED01C9716AD}"/>
              </a:ext>
            </a:extLst>
          </p:cNvPr>
          <p:cNvSpPr>
            <a:spLocks noGrp="1" noRot="1" noChangeAspect="1" noChangeArrowheads="1" noTextEdit="1"/>
          </p:cNvSpPr>
          <p:nvPr>
            <p:ph type="sldImg"/>
          </p:nvPr>
        </p:nvSpPr>
        <p:spPr bwMode="auto">
          <a:xfrm>
            <a:off x="381000" y="684213"/>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Rectangle 3">
            <a:extLst>
              <a:ext uri="{FF2B5EF4-FFF2-40B4-BE49-F238E27FC236}">
                <a16:creationId xmlns:a16="http://schemas.microsoft.com/office/drawing/2014/main" id="{379A6281-1494-924F-C544-288461ED81E4}"/>
              </a:ext>
            </a:extLst>
          </p:cNvPr>
          <p:cNvSpPr>
            <a:spLocks noGrp="1" noChangeArrowheads="1"/>
          </p:cNvSpPr>
          <p:nvPr>
            <p:ph type="body" idx="1"/>
          </p:nvPr>
        </p:nvSpPr>
        <p:spPr bwMode="auto">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951457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FA13A-FEC5-5DC7-B818-ED5AD90D9C07}"/>
            </a:ext>
          </a:extLst>
        </p:cNvPr>
        <p:cNvGrpSpPr/>
        <p:nvPr/>
      </p:nvGrpSpPr>
      <p:grpSpPr>
        <a:xfrm>
          <a:off x="0" y="0"/>
          <a:ext cx="0" cy="0"/>
          <a:chOff x="0" y="0"/>
          <a:chExt cx="0" cy="0"/>
        </a:xfrm>
      </p:grpSpPr>
      <p:sp>
        <p:nvSpPr>
          <p:cNvPr id="91137" name="Rectangle 6">
            <a:extLst>
              <a:ext uri="{FF2B5EF4-FFF2-40B4-BE49-F238E27FC236}">
                <a16:creationId xmlns:a16="http://schemas.microsoft.com/office/drawing/2014/main" id="{FE97213B-9F7D-853A-124D-DACE767C5191}"/>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fontAlgn="base" hangingPunct="1">
              <a:spcBef>
                <a:spcPct val="0"/>
              </a:spcBef>
              <a:spcAft>
                <a:spcPct val="0"/>
              </a:spcAft>
            </a:pPr>
            <a:r>
              <a:rPr lang="en-US" altLang="en-US" sz="1200"/>
              <a:t>Amgen Corporate Template</a:t>
            </a:r>
          </a:p>
        </p:txBody>
      </p:sp>
      <p:sp>
        <p:nvSpPr>
          <p:cNvPr id="91138" name="Rectangle 7">
            <a:extLst>
              <a:ext uri="{FF2B5EF4-FFF2-40B4-BE49-F238E27FC236}">
                <a16:creationId xmlns:a16="http://schemas.microsoft.com/office/drawing/2014/main" id="{86B76726-E478-37A4-0542-3B270DE7232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A710550-08F7-414D-A801-546778CCF250}" type="slidenum">
              <a:rPr lang="en-US" altLang="en-US" sz="1200"/>
              <a:pPr eaLnBrk="1" hangingPunct="1"/>
              <a:t>16</a:t>
            </a:fld>
            <a:endParaRPr lang="en-US" altLang="en-US" sz="1200"/>
          </a:p>
        </p:txBody>
      </p:sp>
      <p:sp>
        <p:nvSpPr>
          <p:cNvPr id="91139" name="Rectangle 2">
            <a:extLst>
              <a:ext uri="{FF2B5EF4-FFF2-40B4-BE49-F238E27FC236}">
                <a16:creationId xmlns:a16="http://schemas.microsoft.com/office/drawing/2014/main" id="{6D888339-D8F2-8661-6697-6A04FDD294B3}"/>
              </a:ext>
            </a:extLst>
          </p:cNvPr>
          <p:cNvSpPr>
            <a:spLocks noGrp="1" noRot="1" noChangeAspect="1" noChangeArrowheads="1" noTextEdit="1"/>
          </p:cNvSpPr>
          <p:nvPr>
            <p:ph type="sldImg"/>
          </p:nvPr>
        </p:nvSpPr>
        <p:spPr bwMode="auto">
          <a:xfrm>
            <a:off x="381000" y="684213"/>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Rectangle 3">
            <a:extLst>
              <a:ext uri="{FF2B5EF4-FFF2-40B4-BE49-F238E27FC236}">
                <a16:creationId xmlns:a16="http://schemas.microsoft.com/office/drawing/2014/main" id="{7A6951F5-3CBE-72E2-5251-FE8AC2F891FE}"/>
              </a:ext>
            </a:extLst>
          </p:cNvPr>
          <p:cNvSpPr>
            <a:spLocks noGrp="1" noChangeArrowheads="1"/>
          </p:cNvSpPr>
          <p:nvPr>
            <p:ph type="body" idx="1"/>
          </p:nvPr>
        </p:nvSpPr>
        <p:spPr bwMode="auto">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2305615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idx="10"/>
          </p:nvPr>
        </p:nvSpPr>
        <p:spPr/>
        <p:txBody>
          <a:bodyPr/>
          <a:lstStyle/>
          <a:p>
            <a:pPr>
              <a:defRPr/>
            </a:pPr>
            <a:endParaRPr lang="ru-RU"/>
          </a:p>
        </p:txBody>
      </p:sp>
      <p:sp>
        <p:nvSpPr>
          <p:cNvPr id="5" name="Footer Placeholder 4"/>
          <p:cNvSpPr>
            <a:spLocks noGrp="1"/>
          </p:cNvSpPr>
          <p:nvPr>
            <p:ph type="ftr" idx="11"/>
          </p:nvPr>
        </p:nvSpPr>
        <p:spPr/>
        <p:txBody>
          <a:bodyPr/>
          <a:lstStyle/>
          <a:p>
            <a:pPr>
              <a:defRPr/>
            </a:pPr>
            <a:endParaRPr lang="ru-RU"/>
          </a:p>
        </p:txBody>
      </p:sp>
      <p:sp>
        <p:nvSpPr>
          <p:cNvPr id="6" name="Slide Number Placeholder 5"/>
          <p:cNvSpPr>
            <a:spLocks noGrp="1"/>
          </p:cNvSpPr>
          <p:nvPr>
            <p:ph type="sldNum" idx="12"/>
          </p:nvPr>
        </p:nvSpPr>
        <p:spPr/>
        <p:txBody>
          <a:bodyPr/>
          <a:lstStyle/>
          <a:p>
            <a:pPr>
              <a:defRPr/>
            </a:pPr>
            <a:fld id="{D3E9CFB9-F6A3-4C83-B073-D328CD2C617A}" type="slidenum">
              <a:rPr lang="ru-RU" smtClean="0"/>
              <a:pPr>
                <a:defRPr/>
              </a:pPr>
              <a:t>18</a:t>
            </a:fld>
            <a:endParaRPr lang="ru-RU"/>
          </a:p>
        </p:txBody>
      </p:sp>
    </p:spTree>
    <p:extLst>
      <p:ext uri="{BB962C8B-B14F-4D97-AF65-F5344CB8AC3E}">
        <p14:creationId xmlns:p14="http://schemas.microsoft.com/office/powerpoint/2010/main" val="748047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Rectangle 5"/>
          <p:cNvSpPr txBox="1">
            <a:spLocks noChangeArrowheads="1"/>
          </p:cNvSpPr>
          <p:nvPr userDrawn="1"/>
        </p:nvSpPr>
        <p:spPr bwMode="auto">
          <a:xfrm>
            <a:off x="9144000" y="6854826"/>
            <a:ext cx="2650067" cy="277813"/>
          </a:xfrm>
          <a:prstGeom prst="rect">
            <a:avLst/>
          </a:prstGeom>
          <a:noFill/>
          <a:ln w="9525">
            <a:noFill/>
            <a:round/>
            <a:headEnd/>
            <a:tailEnd/>
          </a:ln>
          <a:effectLst/>
        </p:spPr>
        <p:txBody>
          <a:bodyPr lIns="0" tIns="0" rIns="0" bIns="0"/>
          <a:lstStyle>
            <a:lvl1pPr>
              <a:defRPr/>
            </a:lvl1pPr>
          </a:lstStyle>
          <a:p>
            <a:pPr algn="r">
              <a:lnSpc>
                <a:spcPct val="95000"/>
              </a:lnSpc>
              <a:defRPr/>
            </a:pPr>
            <a:fld id="{AF0166B3-1AA4-43FE-8B63-94829FF3D42D}" type="slidenum">
              <a:rPr lang="ru-RU" sz="1000" smtClean="0">
                <a:solidFill>
                  <a:srgbClr val="999999"/>
                </a:solidFill>
              </a:rPr>
              <a:pPr algn="r">
                <a:lnSpc>
                  <a:spcPct val="95000"/>
                </a:lnSpc>
                <a:defRPr/>
              </a:pPr>
              <a:t>‹#›</a:t>
            </a:fld>
            <a:endParaRPr lang="ru-RU" sz="1000">
              <a:solidFill>
                <a:srgbClr val="999999"/>
              </a:solidFill>
            </a:endParaRPr>
          </a:p>
        </p:txBody>
      </p:sp>
      <p:sp>
        <p:nvSpPr>
          <p:cNvPr id="6" name="Заголовок 1">
            <a:extLst>
              <a:ext uri="{FF2B5EF4-FFF2-40B4-BE49-F238E27FC236}">
                <a16:creationId xmlns:a16="http://schemas.microsoft.com/office/drawing/2014/main" id="{435A01BB-D5B0-4709-8B16-2ED96614C20A}"/>
              </a:ext>
            </a:extLst>
          </p:cNvPr>
          <p:cNvSpPr>
            <a:spLocks noGrp="1"/>
          </p:cNvSpPr>
          <p:nvPr>
            <p:ph type="title"/>
          </p:nvPr>
        </p:nvSpPr>
        <p:spPr>
          <a:xfrm>
            <a:off x="4102133" y="428923"/>
            <a:ext cx="8736971" cy="790575"/>
          </a:xfrm>
        </p:spPr>
        <p:txBody>
          <a:bodyPr/>
          <a:lstStyle>
            <a:lvl1pPr>
              <a:defRPr sz="3200"/>
            </a:lvl1pPr>
          </a:lstStyle>
          <a:p>
            <a:r>
              <a:rPr lang="en-US"/>
              <a:t>Click to edit Master title style</a:t>
            </a:r>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6" name="Rectangle 5"/>
          <p:cNvSpPr txBox="1">
            <a:spLocks noChangeArrowheads="1"/>
          </p:cNvSpPr>
          <p:nvPr userDrawn="1"/>
        </p:nvSpPr>
        <p:spPr bwMode="auto">
          <a:xfrm>
            <a:off x="9144000" y="6854826"/>
            <a:ext cx="2650067" cy="277813"/>
          </a:xfrm>
          <a:prstGeom prst="rect">
            <a:avLst/>
          </a:prstGeom>
          <a:noFill/>
          <a:ln w="9525">
            <a:noFill/>
            <a:round/>
            <a:headEnd/>
            <a:tailEnd/>
          </a:ln>
          <a:effectLst/>
        </p:spPr>
        <p:txBody>
          <a:bodyPr lIns="0" tIns="0" rIns="0" bIns="0"/>
          <a:lstStyle>
            <a:lvl1pPr>
              <a:defRPr/>
            </a:lvl1pPr>
          </a:lstStyle>
          <a:p>
            <a:pPr algn="r">
              <a:lnSpc>
                <a:spcPct val="95000"/>
              </a:lnSpc>
              <a:defRPr/>
            </a:pPr>
            <a:fld id="{DAE92554-818E-438B-8EAE-36A0BFAEA8A0}" type="slidenum">
              <a:rPr lang="ru-RU" sz="1000" smtClean="0">
                <a:solidFill>
                  <a:srgbClr val="999999"/>
                </a:solidFill>
              </a:rPr>
              <a:pPr algn="r">
                <a:lnSpc>
                  <a:spcPct val="95000"/>
                </a:lnSpc>
                <a:defRPr/>
              </a:pPr>
              <a:t>‹#›</a:t>
            </a:fld>
            <a:endParaRPr lang="ru-RU" sz="1000">
              <a:solidFill>
                <a:srgbClr val="999999"/>
              </a:solidFill>
            </a:endParaRPr>
          </a:p>
        </p:txBody>
      </p:sp>
      <p:sp>
        <p:nvSpPr>
          <p:cNvPr id="7" name="Заголовок 1"/>
          <p:cNvSpPr>
            <a:spLocks noGrp="1"/>
          </p:cNvSpPr>
          <p:nvPr>
            <p:ph type="title"/>
          </p:nvPr>
        </p:nvSpPr>
        <p:spPr>
          <a:xfrm>
            <a:off x="4102133" y="428923"/>
            <a:ext cx="8736971" cy="790575"/>
          </a:xfrm>
        </p:spPr>
        <p:txBody>
          <a:bodyPr/>
          <a:lstStyle>
            <a:lvl1pPr>
              <a:defRPr sz="3200"/>
            </a:lvl1pPr>
          </a:lstStyle>
          <a:p>
            <a:r>
              <a:rPr lang="en-US"/>
              <a:t>Click to edit Master title style</a:t>
            </a:r>
            <a:endParaRPr lang="ru-RU"/>
          </a:p>
        </p:txBody>
      </p:sp>
      <p:sp>
        <p:nvSpPr>
          <p:cNvPr id="8" name="Содержимое 2"/>
          <p:cNvSpPr>
            <a:spLocks noGrp="1"/>
          </p:cNvSpPr>
          <p:nvPr>
            <p:ph idx="1"/>
          </p:nvPr>
        </p:nvSpPr>
        <p:spPr>
          <a:xfrm>
            <a:off x="933782" y="2217440"/>
            <a:ext cx="11040533" cy="427355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ormal Text">
    <p:spTree>
      <p:nvGrpSpPr>
        <p:cNvPr id="1" name=""/>
        <p:cNvGrpSpPr/>
        <p:nvPr/>
      </p:nvGrpSpPr>
      <p:grpSpPr>
        <a:xfrm>
          <a:off x="0" y="0"/>
          <a:ext cx="0" cy="0"/>
          <a:chOff x="0" y="0"/>
          <a:chExt cx="0" cy="0"/>
        </a:xfrm>
      </p:grpSpPr>
      <p:sp>
        <p:nvSpPr>
          <p:cNvPr id="6" name="Rectangle 5"/>
          <p:cNvSpPr txBox="1">
            <a:spLocks noChangeArrowheads="1"/>
          </p:cNvSpPr>
          <p:nvPr userDrawn="1"/>
        </p:nvSpPr>
        <p:spPr bwMode="auto">
          <a:xfrm>
            <a:off x="9144000" y="6854826"/>
            <a:ext cx="2650067" cy="277813"/>
          </a:xfrm>
          <a:prstGeom prst="rect">
            <a:avLst/>
          </a:prstGeom>
          <a:noFill/>
          <a:ln w="9525">
            <a:noFill/>
            <a:round/>
            <a:headEnd/>
            <a:tailEnd/>
          </a:ln>
          <a:effectLst/>
        </p:spPr>
        <p:txBody>
          <a:bodyPr lIns="0" tIns="0" rIns="0" bIns="0"/>
          <a:lstStyle>
            <a:lvl1pPr>
              <a:defRPr/>
            </a:lvl1pPr>
          </a:lstStyle>
          <a:p>
            <a:pPr algn="r">
              <a:lnSpc>
                <a:spcPct val="95000"/>
              </a:lnSpc>
              <a:defRPr/>
            </a:pPr>
            <a:fld id="{88BDC811-FBB1-45B5-9F23-29515F4EC5B0}" type="slidenum">
              <a:rPr lang="ru-RU" sz="1000" smtClean="0">
                <a:solidFill>
                  <a:srgbClr val="999999"/>
                </a:solidFill>
              </a:rPr>
              <a:pPr algn="r">
                <a:lnSpc>
                  <a:spcPct val="95000"/>
                </a:lnSpc>
                <a:defRPr/>
              </a:pPr>
              <a:t>‹#›</a:t>
            </a:fld>
            <a:endParaRPr lang="ru-RU" sz="1000">
              <a:solidFill>
                <a:srgbClr val="999999"/>
              </a:solidFill>
            </a:endParaRPr>
          </a:p>
        </p:txBody>
      </p:sp>
      <p:sp>
        <p:nvSpPr>
          <p:cNvPr id="8" name="Содержимое 2"/>
          <p:cNvSpPr>
            <a:spLocks noGrp="1"/>
          </p:cNvSpPr>
          <p:nvPr>
            <p:ph idx="1"/>
          </p:nvPr>
        </p:nvSpPr>
        <p:spPr>
          <a:xfrm>
            <a:off x="940011" y="2226136"/>
            <a:ext cx="11040533" cy="4273550"/>
          </a:xfrm>
        </p:spPr>
        <p:txBody>
          <a:bodyPr/>
          <a:lstStyle>
            <a:lvl1pPr marL="0" indent="0">
              <a:buNone/>
              <a:defRPr/>
            </a:lvl1pPr>
            <a:lvl2pPr>
              <a:defRPr/>
            </a:lvl2pPr>
            <a:lvl3pPr>
              <a:defRPr/>
            </a:lvl3pPr>
            <a:lvl4pPr>
              <a:defRPr/>
            </a:lvl4pPr>
            <a:lvl5pPr>
              <a:defRPr/>
            </a:lvl5pPr>
          </a:lstStyle>
          <a:p>
            <a:pPr lvl="0"/>
            <a:r>
              <a:rPr lang="en-US"/>
              <a:t>Click to edit Master text styles</a:t>
            </a:r>
          </a:p>
          <a:p>
            <a:pPr lvl="0"/>
            <a:endParaRPr lang="en-US"/>
          </a:p>
        </p:txBody>
      </p:sp>
      <p:sp>
        <p:nvSpPr>
          <p:cNvPr id="9" name="Заголовок 1">
            <a:extLst>
              <a:ext uri="{FF2B5EF4-FFF2-40B4-BE49-F238E27FC236}">
                <a16:creationId xmlns:a16="http://schemas.microsoft.com/office/drawing/2014/main" id="{EA0B2610-95AE-4F67-8350-805923E83B1F}"/>
              </a:ext>
            </a:extLst>
          </p:cNvPr>
          <p:cNvSpPr>
            <a:spLocks noGrp="1"/>
          </p:cNvSpPr>
          <p:nvPr>
            <p:ph type="title"/>
          </p:nvPr>
        </p:nvSpPr>
        <p:spPr>
          <a:xfrm>
            <a:off x="4102133" y="428923"/>
            <a:ext cx="8736971" cy="790575"/>
          </a:xfrm>
        </p:spPr>
        <p:txBody>
          <a:bodyPr/>
          <a:lstStyle>
            <a:lvl1pPr>
              <a:defRPr sz="3200"/>
            </a:lvl1pPr>
          </a:lstStyle>
          <a:p>
            <a:r>
              <a:rPr lang="en-US"/>
              <a:t>Click to edit Master title style</a:t>
            </a:r>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4006123" y="417241"/>
            <a:ext cx="8736971" cy="790575"/>
          </a:xfrm>
        </p:spPr>
        <p:txBody>
          <a:bodyPr/>
          <a:lstStyle>
            <a:lvl1pPr algn="ctr">
              <a:defRPr/>
            </a:lvl1pPr>
          </a:lstStyle>
          <a:p>
            <a:r>
              <a:rPr lang="en-GB" noProof="0"/>
              <a:t>Click to edit Master title style</a:t>
            </a:r>
          </a:p>
        </p:txBody>
      </p:sp>
      <p:sp>
        <p:nvSpPr>
          <p:cNvPr id="5" name="Содержимое 2"/>
          <p:cNvSpPr>
            <a:spLocks noGrp="1"/>
          </p:cNvSpPr>
          <p:nvPr>
            <p:ph sz="half" idx="1"/>
          </p:nvPr>
        </p:nvSpPr>
        <p:spPr>
          <a:xfrm>
            <a:off x="1300843" y="2149176"/>
            <a:ext cx="5088192" cy="4536504"/>
          </a:xfrm>
        </p:spPr>
        <p:txBody>
          <a:bodyPr/>
          <a:lstStyle>
            <a:lvl1pPr>
              <a:defRPr sz="2500" baseline="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11" name="Содержимое 2"/>
          <p:cNvSpPr>
            <a:spLocks noGrp="1"/>
          </p:cNvSpPr>
          <p:nvPr>
            <p:ph sz="half" idx="17"/>
          </p:nvPr>
        </p:nvSpPr>
        <p:spPr>
          <a:xfrm>
            <a:off x="6532864" y="2158448"/>
            <a:ext cx="5088192" cy="4536504"/>
          </a:xfrm>
        </p:spPr>
        <p:txBody>
          <a:bodyPr/>
          <a:lstStyle>
            <a:lvl1pPr>
              <a:defRPr sz="2500" baseline="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8" name="Rectangle 5"/>
          <p:cNvSpPr>
            <a:spLocks noGrp="1" noChangeArrowheads="1"/>
          </p:cNvSpPr>
          <p:nvPr>
            <p:ph type="sldNum" idx="20"/>
          </p:nvPr>
        </p:nvSpPr>
        <p:spPr>
          <a:ln/>
        </p:spPr>
        <p:txBody>
          <a:bodyPr/>
          <a:lstStyle>
            <a:lvl1pPr>
              <a:defRPr/>
            </a:lvl1pPr>
          </a:lstStyle>
          <a:p>
            <a:pPr>
              <a:defRPr/>
            </a:pPr>
            <a:fld id="{4C900FCA-1A97-4D6A-89CC-C4E3C77CACE0}"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raft">
    <p:spTree>
      <p:nvGrpSpPr>
        <p:cNvPr id="1" name=""/>
        <p:cNvGrpSpPr/>
        <p:nvPr/>
      </p:nvGrpSpPr>
      <p:grpSpPr>
        <a:xfrm>
          <a:off x="0" y="0"/>
          <a:ext cx="0" cy="0"/>
          <a:chOff x="0" y="0"/>
          <a:chExt cx="0" cy="0"/>
        </a:xfrm>
      </p:grpSpPr>
      <p:sp>
        <p:nvSpPr>
          <p:cNvPr id="4" name="Rectangle 5"/>
          <p:cNvSpPr>
            <a:spLocks noGrp="1" noChangeArrowheads="1"/>
          </p:cNvSpPr>
          <p:nvPr>
            <p:ph type="sldNum" idx="12"/>
          </p:nvPr>
        </p:nvSpPr>
        <p:spPr>
          <a:ln/>
        </p:spPr>
        <p:txBody>
          <a:bodyPr/>
          <a:lstStyle>
            <a:lvl1pPr>
              <a:defRPr/>
            </a:lvl1pPr>
          </a:lstStyle>
          <a:p>
            <a:pPr>
              <a:defRPr/>
            </a:pPr>
            <a:fld id="{6AD948CB-CBFC-48EC-9170-DC63649F09AB}" type="slidenum">
              <a:rPr lang="ru-RU"/>
              <a:pPr>
                <a:defRPr/>
              </a:pPr>
              <a:t>‹#›</a:t>
            </a:fld>
            <a:endParaRPr lang="ru-RU"/>
          </a:p>
        </p:txBody>
      </p:sp>
      <p:sp>
        <p:nvSpPr>
          <p:cNvPr id="3" name="Содержимое 2">
            <a:extLst>
              <a:ext uri="{FF2B5EF4-FFF2-40B4-BE49-F238E27FC236}">
                <a16:creationId xmlns:a16="http://schemas.microsoft.com/office/drawing/2014/main" id="{CDD13655-E353-41DE-B1AA-3A1718BDCF03}"/>
              </a:ext>
            </a:extLst>
          </p:cNvPr>
          <p:cNvSpPr>
            <a:spLocks noGrp="1"/>
          </p:cNvSpPr>
          <p:nvPr>
            <p:ph idx="1"/>
          </p:nvPr>
        </p:nvSpPr>
        <p:spPr>
          <a:xfrm>
            <a:off x="940011" y="2226136"/>
            <a:ext cx="11040533" cy="4273550"/>
          </a:xfrm>
        </p:spPr>
        <p:txBody>
          <a:bodyPr/>
          <a:lstStyle>
            <a:lvl1pPr marL="0" indent="0">
              <a:buNone/>
              <a:defRPr/>
            </a:lvl1pPr>
            <a:lvl2pPr>
              <a:defRPr/>
            </a:lvl2pPr>
            <a:lvl3pPr>
              <a:defRPr/>
            </a:lvl3pPr>
            <a:lvl4pPr>
              <a:defRPr/>
            </a:lvl4pPr>
            <a:lvl5pPr>
              <a:defRPr/>
            </a:lvl5pPr>
          </a:lstStyle>
          <a:p>
            <a:pPr lvl="0"/>
            <a:r>
              <a:rPr lang="en-US"/>
              <a:t>Click to edit Master text styles</a:t>
            </a:r>
          </a:p>
          <a:p>
            <a:pPr lvl="0"/>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13" name="Заголовок 1"/>
          <p:cNvSpPr>
            <a:spLocks noGrp="1"/>
          </p:cNvSpPr>
          <p:nvPr>
            <p:ph type="title"/>
          </p:nvPr>
        </p:nvSpPr>
        <p:spPr>
          <a:xfrm>
            <a:off x="3910112" y="362405"/>
            <a:ext cx="9789352" cy="790575"/>
          </a:xfrm>
        </p:spPr>
        <p:txBody>
          <a:bodyPr/>
          <a:lstStyle>
            <a:lvl1pPr>
              <a:defRPr/>
            </a:lvl1pPr>
          </a:lstStyle>
          <a:p>
            <a:r>
              <a:rPr lang="en-US"/>
              <a:t>Click to edit Master title style</a:t>
            </a:r>
            <a:endParaRPr lang="ru-RU"/>
          </a:p>
        </p:txBody>
      </p:sp>
      <p:sp>
        <p:nvSpPr>
          <p:cNvPr id="14" name="Content Placeholder 6"/>
          <p:cNvSpPr>
            <a:spLocks noGrp="1"/>
          </p:cNvSpPr>
          <p:nvPr>
            <p:ph sz="quarter" idx="13"/>
          </p:nvPr>
        </p:nvSpPr>
        <p:spPr>
          <a:xfrm>
            <a:off x="943076" y="2433641"/>
            <a:ext cx="11415976" cy="2592387"/>
          </a:xfrm>
        </p:spPr>
        <p:txBody>
          <a:bodyPr/>
          <a:lstStyle>
            <a:lvl1pPr>
              <a:buNone/>
              <a:defRPr/>
            </a:lvl1pPr>
          </a:lstStyle>
          <a:p>
            <a:pPr lvl="0"/>
            <a:r>
              <a:rPr lang="en-US"/>
              <a:t>Click to edit Master text styles</a:t>
            </a:r>
          </a:p>
        </p:txBody>
      </p:sp>
      <p:sp>
        <p:nvSpPr>
          <p:cNvPr id="7" name="Rectangle 4"/>
          <p:cNvSpPr>
            <a:spLocks noGrp="1" noChangeArrowheads="1"/>
          </p:cNvSpPr>
          <p:nvPr>
            <p:ph type="ftr" idx="16"/>
          </p:nvPr>
        </p:nvSpPr>
        <p:spPr/>
        <p:txBody>
          <a:bodyPr/>
          <a:lstStyle>
            <a:lvl1pPr>
              <a:defRPr/>
            </a:lvl1pPr>
          </a:lstStyle>
          <a:p>
            <a:pPr>
              <a:defRPr/>
            </a:pPr>
            <a:endParaRPr lang="fr-FR"/>
          </a:p>
        </p:txBody>
      </p:sp>
      <p:sp>
        <p:nvSpPr>
          <p:cNvPr id="8" name="Rectangle 5"/>
          <p:cNvSpPr>
            <a:spLocks noGrp="1" noChangeArrowheads="1"/>
          </p:cNvSpPr>
          <p:nvPr>
            <p:ph type="sldNum" idx="17"/>
          </p:nvPr>
        </p:nvSpPr>
        <p:spPr/>
        <p:txBody>
          <a:bodyPr/>
          <a:lstStyle>
            <a:lvl1pPr>
              <a:defRPr/>
            </a:lvl1pPr>
          </a:lstStyle>
          <a:p>
            <a:pPr>
              <a:defRPr/>
            </a:pPr>
            <a:fld id="{818F2839-6C4F-458F-B92D-DF083EE553F1}" type="slidenum">
              <a:rPr lang="fr-FR" smtClean="0"/>
              <a:pPr>
                <a:defRPr/>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50242" y="1362381"/>
            <a:ext cx="11704319" cy="5172195"/>
          </a:xfrm>
          <a:prstGeom prst="rect">
            <a:avLst/>
          </a:prstGeom>
        </p:spPr>
        <p:txBody>
          <a:bodyPr/>
          <a:lstStyle>
            <a:lvl1pPr marL="487695" indent="-487695" algn="l">
              <a:buFont typeface="Wingdings" pitchFamily="2" charset="2"/>
              <a:buChar char="Ø"/>
              <a:defRPr sz="2987"/>
            </a:lvl1pPr>
            <a:lvl2pPr marL="792505" indent="-304810">
              <a:buFont typeface="Arial" pitchFamily="34" charset="0"/>
              <a:buChar char="•"/>
              <a:defRPr sz="2987"/>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Заголовок 1">
            <a:extLst>
              <a:ext uri="{FF2B5EF4-FFF2-40B4-BE49-F238E27FC236}">
                <a16:creationId xmlns:a16="http://schemas.microsoft.com/office/drawing/2014/main" id="{7967C64C-DD9B-4B08-BEA0-5BCE98DA8F94}"/>
              </a:ext>
            </a:extLst>
          </p:cNvPr>
          <p:cNvSpPr>
            <a:spLocks noGrp="1"/>
          </p:cNvSpPr>
          <p:nvPr>
            <p:ph type="title"/>
          </p:nvPr>
        </p:nvSpPr>
        <p:spPr>
          <a:xfrm>
            <a:off x="4006123" y="385337"/>
            <a:ext cx="8640960" cy="790575"/>
          </a:xfrm>
        </p:spPr>
        <p:txBody>
          <a:bodyPr/>
          <a:lstStyle>
            <a:lvl1pPr algn="ctr">
              <a:defRPr/>
            </a:lvl1pPr>
          </a:lstStyle>
          <a:p>
            <a:r>
              <a:rPr lang="en-GB" noProof="0"/>
              <a:t>Click to edit Master title style</a:t>
            </a:r>
          </a:p>
        </p:txBody>
      </p:sp>
    </p:spTree>
    <p:extLst>
      <p:ext uri="{BB962C8B-B14F-4D97-AF65-F5344CB8AC3E}">
        <p14:creationId xmlns:p14="http://schemas.microsoft.com/office/powerpoint/2010/main" val="13068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996AB119-4296-4DD9-964B-0CDD028DD4E3}"/>
              </a:ext>
            </a:extLst>
          </p:cNvPr>
          <p:cNvSpPr>
            <a:spLocks noGrp="1"/>
          </p:cNvSpPr>
          <p:nvPr>
            <p:ph type="dt" sz="half" idx="10"/>
          </p:nvPr>
        </p:nvSpPr>
        <p:spPr>
          <a:xfrm>
            <a:off x="894080" y="6536267"/>
            <a:ext cx="2926080" cy="389467"/>
          </a:xfrm>
          <a:prstGeom prst="rect">
            <a:avLst/>
          </a:prstGeom>
        </p:spPr>
        <p:txBody>
          <a:bodyPr/>
          <a:lstStyle>
            <a:lvl1pPr eaLnBrk="1" fontAlgn="auto" hangingPunct="1">
              <a:spcBef>
                <a:spcPts val="0"/>
              </a:spcBef>
              <a:spcAft>
                <a:spcPts val="0"/>
              </a:spcAft>
              <a:defRPr>
                <a:latin typeface="+mn-lt"/>
              </a:defRPr>
            </a:lvl1pPr>
          </a:lstStyle>
          <a:p>
            <a:pPr>
              <a:defRPr/>
            </a:pPr>
            <a:fld id="{DB1C6DCA-3E02-479C-9CD7-E234480005B3}" type="datetimeFigureOut">
              <a:rPr lang="pt-BR"/>
              <a:pPr>
                <a:defRPr/>
              </a:pPr>
              <a:t>04/03/2026</a:t>
            </a:fld>
            <a:endParaRPr lang="pt-BR"/>
          </a:p>
        </p:txBody>
      </p:sp>
      <p:sp>
        <p:nvSpPr>
          <p:cNvPr id="3" name="Espaço Reservado para Rodapé 2">
            <a:extLst>
              <a:ext uri="{FF2B5EF4-FFF2-40B4-BE49-F238E27FC236}">
                <a16:creationId xmlns:a16="http://schemas.microsoft.com/office/drawing/2014/main" id="{98279245-7F93-47B9-9277-4F9EF0663C45}"/>
              </a:ext>
            </a:extLst>
          </p:cNvPr>
          <p:cNvSpPr>
            <a:spLocks noGrp="1"/>
          </p:cNvSpPr>
          <p:nvPr>
            <p:ph type="ftr" sz="quarter" idx="11"/>
          </p:nvPr>
        </p:nvSpPr>
        <p:spPr>
          <a:xfrm>
            <a:off x="4307840" y="6536267"/>
            <a:ext cx="4389120" cy="389467"/>
          </a:xfrm>
          <a:prstGeom prst="rect">
            <a:avLst/>
          </a:prstGeom>
        </p:spPr>
        <p:txBody>
          <a:bodyPr/>
          <a:lstStyle>
            <a:lvl1pPr eaLnBrk="1" fontAlgn="auto" hangingPunct="1">
              <a:spcBef>
                <a:spcPts val="0"/>
              </a:spcBef>
              <a:spcAft>
                <a:spcPts val="0"/>
              </a:spcAft>
              <a:defRPr>
                <a:latin typeface="+mn-lt"/>
              </a:defRPr>
            </a:lvl1pPr>
          </a:lstStyle>
          <a:p>
            <a:pPr>
              <a:defRPr/>
            </a:pPr>
            <a:endParaRPr lang="pt-BR"/>
          </a:p>
        </p:txBody>
      </p:sp>
      <p:sp>
        <p:nvSpPr>
          <p:cNvPr id="4" name="Espaço Reservado para Número de Slide 3">
            <a:extLst>
              <a:ext uri="{FF2B5EF4-FFF2-40B4-BE49-F238E27FC236}">
                <a16:creationId xmlns:a16="http://schemas.microsoft.com/office/drawing/2014/main" id="{277FDDCB-4E6A-442B-AD15-D8B7098A8A03}"/>
              </a:ext>
            </a:extLst>
          </p:cNvPr>
          <p:cNvSpPr>
            <a:spLocks noGrp="1"/>
          </p:cNvSpPr>
          <p:nvPr>
            <p:ph type="sldNum" sz="quarter" idx="12"/>
          </p:nvPr>
        </p:nvSpPr>
        <p:spPr>
          <a:xfrm>
            <a:off x="9184640" y="6536267"/>
            <a:ext cx="2926080" cy="389467"/>
          </a:xfrm>
          <a:prstGeom prst="rect">
            <a:avLst/>
          </a:prstGeom>
        </p:spPr>
        <p:txBody>
          <a:bodyPr/>
          <a:lstStyle>
            <a:lvl1pPr eaLnBrk="1" fontAlgn="auto" hangingPunct="1">
              <a:spcBef>
                <a:spcPts val="0"/>
              </a:spcBef>
              <a:spcAft>
                <a:spcPts val="0"/>
              </a:spcAft>
              <a:defRPr>
                <a:latin typeface="+mn-lt"/>
              </a:defRPr>
            </a:lvl1pPr>
          </a:lstStyle>
          <a:p>
            <a:pPr>
              <a:defRPr/>
            </a:pPr>
            <a:fld id="{F21EC340-6811-4EB4-8E26-A907C25B7AAB}" type="slidenum">
              <a:rPr lang="pt-BR"/>
              <a:pPr>
                <a:defRPr/>
              </a:pPr>
              <a:t>‹#›</a:t>
            </a:fld>
            <a:endParaRPr lang="pt-BR"/>
          </a:p>
        </p:txBody>
      </p:sp>
    </p:spTree>
    <p:extLst>
      <p:ext uri="{BB962C8B-B14F-4D97-AF65-F5344CB8AC3E}">
        <p14:creationId xmlns:p14="http://schemas.microsoft.com/office/powerpoint/2010/main" val="1111332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lvl5pPr marL="1950781" indent="0">
              <a:buNone/>
              <a:defRPr/>
            </a:lvl5pPr>
          </a:lstStyle>
          <a:p>
            <a:pPr lvl="4"/>
            <a:endParaRPr lang="en-US"/>
          </a:p>
        </p:txBody>
      </p:sp>
      <p:sp>
        <p:nvSpPr>
          <p:cNvPr id="4" name="Date Placeholder 3"/>
          <p:cNvSpPr>
            <a:spLocks noGrp="1"/>
          </p:cNvSpPr>
          <p:nvPr>
            <p:ph type="dt" sz="half" idx="10"/>
          </p:nvPr>
        </p:nvSpPr>
        <p:spPr>
          <a:xfrm>
            <a:off x="307058" y="6966376"/>
            <a:ext cx="2018453" cy="399626"/>
          </a:xfrm>
        </p:spPr>
        <p:txBody>
          <a:bodyPr/>
          <a:lstStyle>
            <a:lvl1pPr>
              <a:defRPr>
                <a:solidFill>
                  <a:schemeClr val="tx1"/>
                </a:solidFill>
                <a:latin typeface="Calibri"/>
                <a:cs typeface="Calibri"/>
              </a:defRPr>
            </a:lvl1pPr>
          </a:lstStyle>
          <a:p>
            <a:fld id="{99AA1293-3CD3-4A44-9087-95D41808805E}" type="datetime1">
              <a:rPr lang="zh-TW" altLang="en-US" smtClean="0"/>
              <a:t>2026/3/4</a:t>
            </a:fld>
            <a:endParaRPr lang="zh-TW" altLang="en-US"/>
          </a:p>
        </p:txBody>
      </p:sp>
      <p:sp>
        <p:nvSpPr>
          <p:cNvPr id="5" name="Footer Placeholder 4"/>
          <p:cNvSpPr>
            <a:spLocks noGrp="1"/>
          </p:cNvSpPr>
          <p:nvPr>
            <p:ph type="ftr" sz="quarter" idx="11"/>
          </p:nvPr>
        </p:nvSpPr>
        <p:spPr>
          <a:xfrm>
            <a:off x="2528712" y="6966376"/>
            <a:ext cx="8127999" cy="399626"/>
          </a:xfrm>
        </p:spPr>
        <p:txBody>
          <a:bodyPr/>
          <a:lstStyle>
            <a:lvl1pPr>
              <a:defRPr>
                <a:solidFill>
                  <a:schemeClr val="tx1"/>
                </a:solidFill>
                <a:latin typeface="+mn-lt"/>
              </a:defRPr>
            </a:lvl1pPr>
          </a:lstStyle>
          <a:p>
            <a:r>
              <a:rPr lang="en-US" altLang="zh-TW"/>
              <a:t>PIC/S QRM Training 2018</a:t>
            </a:r>
            <a:endParaRPr lang="zh-TW" altLang="en-US"/>
          </a:p>
        </p:txBody>
      </p:sp>
      <p:sp>
        <p:nvSpPr>
          <p:cNvPr id="6" name="Slide Number Placeholder 5"/>
          <p:cNvSpPr>
            <a:spLocks noGrp="1"/>
          </p:cNvSpPr>
          <p:nvPr>
            <p:ph type="sldNum" sz="quarter" idx="12"/>
          </p:nvPr>
        </p:nvSpPr>
        <p:spPr>
          <a:xfrm>
            <a:off x="10792179" y="6976535"/>
            <a:ext cx="1995875" cy="389467"/>
          </a:xfrm>
        </p:spPr>
        <p:txBody>
          <a:bodyPr/>
          <a:lstStyle>
            <a:lvl1pPr>
              <a:defRPr>
                <a:solidFill>
                  <a:schemeClr val="tx1"/>
                </a:solidFill>
                <a:latin typeface="+mn-lt"/>
              </a:defRPr>
            </a:lvl1pPr>
          </a:lstStyle>
          <a:p>
            <a:fld id="{0A8834A9-D2EF-46F6-A181-679F22EC2504}" type="slidenum">
              <a:rPr lang="zh-TW" altLang="en-US" smtClean="0"/>
              <a:pPr/>
              <a:t>‹#›</a:t>
            </a:fld>
            <a:endParaRPr lang="zh-TW" altLang="en-US"/>
          </a:p>
        </p:txBody>
      </p:sp>
    </p:spTree>
    <p:extLst>
      <p:ext uri="{BB962C8B-B14F-4D97-AF65-F5344CB8AC3E}">
        <p14:creationId xmlns:p14="http://schemas.microsoft.com/office/powerpoint/2010/main" val="330835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933451" y="1354139"/>
            <a:ext cx="11421533" cy="790575"/>
          </a:xfrm>
          <a:prstGeom prst="rect">
            <a:avLst/>
          </a:prstGeom>
          <a:noFill/>
          <a:ln w="9525">
            <a:noFill/>
            <a:round/>
            <a:headEnd/>
            <a:tailEnd/>
          </a:ln>
        </p:spPr>
        <p:txBody>
          <a:bodyPr vert="horz" wrap="square" lIns="0" tIns="0" rIns="0" bIns="0" numCol="1" anchor="ctr" anchorCtr="0" compatLnSpc="1">
            <a:prstTxWarp prst="textNoShape">
              <a:avLst/>
            </a:prstTxWarp>
          </a:bodyPr>
          <a:lstStyle/>
          <a:p>
            <a:pPr lvl="0"/>
            <a:r>
              <a:rPr lang="en-GB"/>
              <a:t>Outline</a:t>
            </a:r>
          </a:p>
        </p:txBody>
      </p:sp>
      <p:sp>
        <p:nvSpPr>
          <p:cNvPr id="1027" name="Rectangle 2"/>
          <p:cNvSpPr>
            <a:spLocks noGrp="1" noChangeArrowheads="1"/>
          </p:cNvSpPr>
          <p:nvPr>
            <p:ph type="body" idx="1"/>
          </p:nvPr>
        </p:nvSpPr>
        <p:spPr bwMode="auto">
          <a:xfrm>
            <a:off x="933451" y="2263775"/>
            <a:ext cx="11040533" cy="4273550"/>
          </a:xfrm>
          <a:prstGeom prst="rect">
            <a:avLst/>
          </a:prstGeom>
          <a:noFill/>
          <a:ln w="9525">
            <a:noFill/>
            <a:round/>
            <a:headEnd/>
            <a:tailEnd/>
          </a:ln>
        </p:spPr>
        <p:txBody>
          <a:bodyPr vert="horz" wrap="square" lIns="0" tIns="28224" rIns="0" bIns="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2" name="Rectangle 3"/>
          <p:cNvSpPr>
            <a:spLocks noGrp="1" noChangeArrowheads="1"/>
          </p:cNvSpPr>
          <p:nvPr>
            <p:ph type="dt"/>
          </p:nvPr>
        </p:nvSpPr>
        <p:spPr bwMode="auto">
          <a:xfrm>
            <a:off x="732368" y="6858001"/>
            <a:ext cx="3026833" cy="25876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defRPr sz="1000">
                <a:solidFill>
                  <a:srgbClr val="999999"/>
                </a:solidFill>
              </a:defRPr>
            </a:lvl1pPr>
          </a:lstStyle>
          <a:p>
            <a:pPr>
              <a:defRPr/>
            </a:pPr>
            <a:endParaRPr lang="ru-RU"/>
          </a:p>
        </p:txBody>
      </p:sp>
      <p:sp>
        <p:nvSpPr>
          <p:cNvPr id="3" name="Rectangle 4"/>
          <p:cNvSpPr>
            <a:spLocks noGrp="1" noChangeArrowheads="1"/>
          </p:cNvSpPr>
          <p:nvPr>
            <p:ph type="ftr"/>
          </p:nvPr>
        </p:nvSpPr>
        <p:spPr bwMode="auto">
          <a:xfrm>
            <a:off x="4447118" y="6878639"/>
            <a:ext cx="4119033" cy="28733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a:lnSpc>
                <a:spcPct val="95000"/>
              </a:lnSpc>
              <a:defRPr sz="1400">
                <a:solidFill>
                  <a:srgbClr val="FFFFFF"/>
                </a:solidFill>
                <a:latin typeface="Times New Roman" pitchFamily="18" charset="0"/>
              </a:defRPr>
            </a:lvl1pPr>
          </a:lstStyle>
          <a:p>
            <a:pPr>
              <a:defRPr/>
            </a:pPr>
            <a:endParaRPr lang="ru-RU"/>
          </a:p>
        </p:txBody>
      </p:sp>
      <p:sp>
        <p:nvSpPr>
          <p:cNvPr id="1029" name="Rectangle 5"/>
          <p:cNvSpPr>
            <a:spLocks noGrp="1" noChangeArrowheads="1"/>
          </p:cNvSpPr>
          <p:nvPr>
            <p:ph type="sldNum"/>
          </p:nvPr>
        </p:nvSpPr>
        <p:spPr bwMode="auto">
          <a:xfrm>
            <a:off x="9144000" y="6858001"/>
            <a:ext cx="2650067" cy="2778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defRPr sz="1000">
                <a:solidFill>
                  <a:srgbClr val="999999"/>
                </a:solidFill>
              </a:defRPr>
            </a:lvl1pPr>
          </a:lstStyle>
          <a:p>
            <a:pPr>
              <a:defRPr/>
            </a:pPr>
            <a:fld id="{94EB04C6-8F79-4FA6-896D-4C9B21465D04}" type="slidenum">
              <a:rPr lang="ru-RU"/>
              <a:pPr>
                <a:defRPr/>
              </a:pPr>
              <a:t>‹#›</a:t>
            </a:fld>
            <a:endParaRPr lang="ru-RU"/>
          </a:p>
        </p:txBody>
      </p:sp>
      <p:pic>
        <p:nvPicPr>
          <p:cNvPr id="1031" name="Рисунок 7" descr="bg_interior.jpg"/>
          <p:cNvPicPr>
            <a:picLocks noChangeAspect="1"/>
          </p:cNvPicPr>
          <p:nvPr userDrawn="1"/>
        </p:nvPicPr>
        <p:blipFill>
          <a:blip r:embed="rId11" cstate="print"/>
          <a:srcRect/>
          <a:stretch>
            <a:fillRect/>
          </a:stretch>
        </p:blipFill>
        <p:spPr bwMode="auto">
          <a:xfrm>
            <a:off x="0" y="0"/>
            <a:ext cx="13004800" cy="73152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62" r:id="rId4"/>
    <p:sldLayoutId id="2147483763" r:id="rId5"/>
    <p:sldLayoutId id="2147483772" r:id="rId6"/>
    <p:sldLayoutId id="2147483774" r:id="rId7"/>
    <p:sldLayoutId id="2147483775" r:id="rId8"/>
    <p:sldLayoutId id="2147483776" r:id="rId9"/>
  </p:sldLayoutIdLst>
  <p:hf hdr="0" ftr="0" dt="0"/>
  <p:txStyles>
    <p:titleStyle>
      <a:lvl1pPr algn="l" defTabSz="449263" rtl="0" eaLnBrk="0" fontAlgn="base" hangingPunct="0">
        <a:lnSpc>
          <a:spcPct val="93000"/>
        </a:lnSpc>
        <a:spcBef>
          <a:spcPct val="0"/>
        </a:spcBef>
        <a:spcAft>
          <a:spcPct val="0"/>
        </a:spcAft>
        <a:buClr>
          <a:srgbClr val="000000"/>
        </a:buClr>
        <a:buSzPct val="100000"/>
        <a:buFont typeface="Times New Roman" pitchFamily="18" charset="0"/>
        <a:defRPr sz="4000" b="1">
          <a:solidFill>
            <a:srgbClr val="0093D0"/>
          </a:solidFill>
          <a:latin typeface="+mj-lt"/>
          <a:ea typeface="+mj-ea"/>
          <a:cs typeface="+mj-cs"/>
        </a:defRPr>
      </a:lvl1pPr>
      <a:lvl2pPr algn="l" defTabSz="449263" rtl="0" eaLnBrk="0" fontAlgn="base" hangingPunct="0">
        <a:lnSpc>
          <a:spcPct val="93000"/>
        </a:lnSpc>
        <a:spcBef>
          <a:spcPct val="0"/>
        </a:spcBef>
        <a:spcAft>
          <a:spcPct val="0"/>
        </a:spcAft>
        <a:buClr>
          <a:srgbClr val="000000"/>
        </a:buClr>
        <a:buSzPct val="100000"/>
        <a:buFont typeface="Times New Roman" pitchFamily="18" charset="0"/>
        <a:defRPr sz="4000" b="1">
          <a:solidFill>
            <a:srgbClr val="0093D0"/>
          </a:solidFill>
          <a:latin typeface="Candara" pitchFamily="32" charset="0"/>
          <a:cs typeface="Lucida Sans Unicode" charset="0"/>
        </a:defRPr>
      </a:lvl2pPr>
      <a:lvl3pPr algn="l" defTabSz="449263" rtl="0" eaLnBrk="0" fontAlgn="base" hangingPunct="0">
        <a:lnSpc>
          <a:spcPct val="93000"/>
        </a:lnSpc>
        <a:spcBef>
          <a:spcPct val="0"/>
        </a:spcBef>
        <a:spcAft>
          <a:spcPct val="0"/>
        </a:spcAft>
        <a:buClr>
          <a:srgbClr val="000000"/>
        </a:buClr>
        <a:buSzPct val="100000"/>
        <a:buFont typeface="Times New Roman" pitchFamily="18" charset="0"/>
        <a:defRPr sz="4000" b="1">
          <a:solidFill>
            <a:srgbClr val="0093D0"/>
          </a:solidFill>
          <a:latin typeface="Candara" pitchFamily="32" charset="0"/>
          <a:cs typeface="Lucida Sans Unicode" charset="0"/>
        </a:defRPr>
      </a:lvl3pPr>
      <a:lvl4pPr algn="l" defTabSz="449263" rtl="0" eaLnBrk="0" fontAlgn="base" hangingPunct="0">
        <a:lnSpc>
          <a:spcPct val="93000"/>
        </a:lnSpc>
        <a:spcBef>
          <a:spcPct val="0"/>
        </a:spcBef>
        <a:spcAft>
          <a:spcPct val="0"/>
        </a:spcAft>
        <a:buClr>
          <a:srgbClr val="000000"/>
        </a:buClr>
        <a:buSzPct val="100000"/>
        <a:buFont typeface="Times New Roman" pitchFamily="18" charset="0"/>
        <a:defRPr sz="4000" b="1">
          <a:solidFill>
            <a:srgbClr val="0093D0"/>
          </a:solidFill>
          <a:latin typeface="Candara" pitchFamily="32" charset="0"/>
          <a:cs typeface="Lucida Sans Unicode" charset="0"/>
        </a:defRPr>
      </a:lvl4pPr>
      <a:lvl5pPr algn="l" defTabSz="449263" rtl="0" eaLnBrk="0" fontAlgn="base" hangingPunct="0">
        <a:lnSpc>
          <a:spcPct val="93000"/>
        </a:lnSpc>
        <a:spcBef>
          <a:spcPct val="0"/>
        </a:spcBef>
        <a:spcAft>
          <a:spcPct val="0"/>
        </a:spcAft>
        <a:buClr>
          <a:srgbClr val="000000"/>
        </a:buClr>
        <a:buSzPct val="100000"/>
        <a:buFont typeface="Times New Roman" pitchFamily="18" charset="0"/>
        <a:defRPr sz="4000" b="1">
          <a:solidFill>
            <a:srgbClr val="0093D0"/>
          </a:solidFill>
          <a:latin typeface="Candara" pitchFamily="32" charset="0"/>
          <a:cs typeface="Lucida Sans Unicode" charset="0"/>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itchFamily="18" charset="0"/>
        <a:defRPr sz="4400">
          <a:solidFill>
            <a:srgbClr val="FFFFFF"/>
          </a:solidFill>
          <a:latin typeface="Arial" charset="0"/>
          <a:cs typeface="Lucida Sans Unicode" charset="0"/>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itchFamily="18" charset="0"/>
        <a:defRPr sz="4400">
          <a:solidFill>
            <a:srgbClr val="FFFFFF"/>
          </a:solidFill>
          <a:latin typeface="Arial" charset="0"/>
          <a:cs typeface="Lucida Sans Unicode" charset="0"/>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itchFamily="18" charset="0"/>
        <a:defRPr sz="4400">
          <a:solidFill>
            <a:srgbClr val="FFFFFF"/>
          </a:solidFill>
          <a:latin typeface="Arial" charset="0"/>
          <a:cs typeface="Lucida Sans Unicode" charset="0"/>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itchFamily="18" charset="0"/>
        <a:defRPr sz="4400">
          <a:solidFill>
            <a:srgbClr val="FFFFFF"/>
          </a:solidFill>
          <a:latin typeface="Arial" charset="0"/>
          <a:cs typeface="Lucida Sans Unicode" charset="0"/>
        </a:defRPr>
      </a:lvl9pPr>
    </p:titleStyle>
    <p:bodyStyle>
      <a:lvl1pPr marL="273050" indent="-273050" algn="l" defTabSz="449263" rtl="0" eaLnBrk="0" fontAlgn="base" hangingPunct="0">
        <a:spcBef>
          <a:spcPct val="50000"/>
        </a:spcBef>
        <a:spcAft>
          <a:spcPct val="0"/>
        </a:spcAft>
        <a:buClr>
          <a:srgbClr val="0093D0"/>
        </a:buClr>
        <a:buSzPct val="120000"/>
        <a:buChar char="•"/>
        <a:defRPr sz="2500" b="1">
          <a:solidFill>
            <a:schemeClr val="tx1"/>
          </a:solidFill>
          <a:latin typeface="+mn-lt"/>
          <a:ea typeface="+mn-ea"/>
          <a:cs typeface="+mn-cs"/>
        </a:defRPr>
      </a:lvl1pPr>
      <a:lvl2pPr marL="719138" indent="-266700" algn="l" defTabSz="449263" rtl="0" eaLnBrk="0" fontAlgn="base" hangingPunct="0">
        <a:spcBef>
          <a:spcPct val="20000"/>
        </a:spcBef>
        <a:spcAft>
          <a:spcPct val="0"/>
        </a:spcAft>
        <a:buClr>
          <a:srgbClr val="0093D0"/>
        </a:buClr>
        <a:buSzPct val="80000"/>
        <a:buChar char="o"/>
        <a:defRPr sz="2300">
          <a:solidFill>
            <a:schemeClr val="tx1"/>
          </a:solidFill>
          <a:latin typeface="+mn-lt"/>
          <a:cs typeface="+mn-cs"/>
        </a:defRPr>
      </a:lvl2pPr>
      <a:lvl3pPr marL="1079500" indent="-180975" algn="l" defTabSz="449263" rtl="0" eaLnBrk="0" fontAlgn="base" hangingPunct="0">
        <a:spcBef>
          <a:spcPct val="10000"/>
        </a:spcBef>
        <a:spcAft>
          <a:spcPct val="0"/>
        </a:spcAft>
        <a:buClr>
          <a:srgbClr val="0093D0"/>
        </a:buClr>
        <a:buSzPct val="110000"/>
        <a:buFont typeface="Arial" charset="0"/>
        <a:buChar char="-"/>
        <a:defRPr sz="2000">
          <a:solidFill>
            <a:schemeClr val="tx1"/>
          </a:solidFill>
          <a:latin typeface="+mn-lt"/>
          <a:cs typeface="+mn-cs"/>
        </a:defRPr>
      </a:lvl3pPr>
      <a:lvl4pPr marL="1600200" indent="-228600" algn="l" defTabSz="449263" rtl="0" eaLnBrk="0" fontAlgn="base" hangingPunct="0">
        <a:spcBef>
          <a:spcPct val="0"/>
        </a:spcBef>
        <a:spcAft>
          <a:spcPct val="0"/>
        </a:spcAft>
        <a:buClr>
          <a:srgbClr val="000000"/>
        </a:buClr>
        <a:buSzPct val="100000"/>
        <a:buChar char="•"/>
        <a:defRPr sz="2000">
          <a:solidFill>
            <a:schemeClr val="tx1"/>
          </a:solidFill>
          <a:latin typeface="+mn-lt"/>
          <a:cs typeface="+mn-cs"/>
        </a:defRPr>
      </a:lvl4pPr>
      <a:lvl5pPr marL="2057400" indent="-228600" algn="l" defTabSz="449263" rtl="0" eaLnBrk="0" fontAlgn="base" hangingPunct="0">
        <a:spcBef>
          <a:spcPct val="0"/>
        </a:spcBef>
        <a:spcAft>
          <a:spcPct val="0"/>
        </a:spcAft>
        <a:buClr>
          <a:srgbClr val="000000"/>
        </a:buClr>
        <a:buSzPct val="100000"/>
        <a:buChar char="•"/>
        <a:defRPr sz="2000">
          <a:solidFill>
            <a:schemeClr val="tx1"/>
          </a:solidFill>
          <a:latin typeface="+mn-lt"/>
          <a:cs typeface="+mn-cs"/>
        </a:defRPr>
      </a:lvl5pPr>
      <a:lvl6pPr marL="25146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6pPr>
      <a:lvl7pPr marL="29718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7pPr>
      <a:lvl8pPr marL="34290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8pPr>
      <a:lvl9pPr marL="3886200" indent="-228600" algn="l" defTabSz="449263" rtl="0" fontAlgn="base" hangingPunct="0">
        <a:lnSpc>
          <a:spcPct val="93000"/>
        </a:lnSpc>
        <a:spcBef>
          <a:spcPct val="0"/>
        </a:spcBef>
        <a:spcAft>
          <a:spcPts val="288"/>
        </a:spcAft>
        <a:buClr>
          <a:srgbClr val="000000"/>
        </a:buClr>
        <a:buSzPct val="100000"/>
        <a:buFont typeface="Times New Roman" pitchFamily="18" charset="0"/>
        <a:defRPr sz="2000">
          <a:solidFill>
            <a:srgbClr val="FFFFFF"/>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2"/>
          <p:cNvSpPr txBox="1">
            <a:spLocks noChangeArrowheads="1"/>
          </p:cNvSpPr>
          <p:nvPr/>
        </p:nvSpPr>
        <p:spPr bwMode="auto">
          <a:xfrm>
            <a:off x="2902000" y="2289448"/>
            <a:ext cx="6984776" cy="1584176"/>
          </a:xfrm>
          <a:prstGeom prst="rect">
            <a:avLst/>
          </a:prstGeom>
          <a:noFill/>
          <a:ln w="9525">
            <a:noFill/>
            <a:round/>
            <a:headEnd/>
            <a:tailEnd/>
          </a:ln>
        </p:spPr>
        <p:txBody>
          <a:bodyPr lIns="90000" tIns="176670" rIns="90000" bIns="45000"/>
          <a:lstStyle/>
          <a:p>
            <a:pPr algn="ctr">
              <a:lnSpc>
                <a:spcPct val="100000"/>
              </a:lnSpc>
              <a:tabLst>
                <a:tab pos="339725" algn="l"/>
                <a:tab pos="6515100" algn="l"/>
              </a:tabLst>
            </a:pPr>
            <a:r>
              <a:rPr lang="en-GB" sz="3200" dirty="0">
                <a:solidFill>
                  <a:srgbClr val="0093D0"/>
                </a:solidFill>
                <a:latin typeface="Candara" pitchFamily="32" charset="0"/>
              </a:rPr>
              <a:t>Quality Risk Management, ICH Q9(R1)</a:t>
            </a:r>
          </a:p>
          <a:p>
            <a:pPr algn="ctr">
              <a:lnSpc>
                <a:spcPct val="100000"/>
              </a:lnSpc>
              <a:tabLst>
                <a:tab pos="339725" algn="l"/>
                <a:tab pos="6515100" algn="l"/>
              </a:tabLst>
            </a:pPr>
            <a:endParaRPr lang="en-GB" sz="3200" dirty="0">
              <a:solidFill>
                <a:srgbClr val="0093D0"/>
              </a:solidFill>
              <a:latin typeface="Candara" pitchFamily="32" charset="0"/>
            </a:endParaRPr>
          </a:p>
          <a:p>
            <a:pPr algn="ctr">
              <a:lnSpc>
                <a:spcPct val="100000"/>
              </a:lnSpc>
              <a:tabLst>
                <a:tab pos="339725" algn="l"/>
                <a:tab pos="6515100" algn="l"/>
              </a:tabLst>
            </a:pPr>
            <a:r>
              <a:rPr lang="en-GB" sz="3200" dirty="0">
                <a:solidFill>
                  <a:srgbClr val="0093D0"/>
                </a:solidFill>
                <a:latin typeface="Candara" pitchFamily="32" charset="0"/>
              </a:rPr>
              <a:t>Training Slides  </a:t>
            </a:r>
          </a:p>
        </p:txBody>
      </p:sp>
      <p:sp>
        <p:nvSpPr>
          <p:cNvPr id="5124" name="Text Box 3"/>
          <p:cNvSpPr txBox="1">
            <a:spLocks noChangeArrowheads="1"/>
          </p:cNvSpPr>
          <p:nvPr/>
        </p:nvSpPr>
        <p:spPr bwMode="auto">
          <a:xfrm>
            <a:off x="2265053" y="4765843"/>
            <a:ext cx="8573069" cy="699023"/>
          </a:xfrm>
          <a:prstGeom prst="rect">
            <a:avLst/>
          </a:prstGeom>
          <a:noFill/>
          <a:ln w="9525">
            <a:noFill/>
            <a:round/>
            <a:headEnd/>
            <a:tailEnd/>
          </a:ln>
        </p:spPr>
        <p:txBody>
          <a:bodyPr lIns="90000" tIns="45000" rIns="90000" bIns="45000"/>
          <a:lstStyle/>
          <a:p>
            <a:pPr algn="ctr">
              <a:lnSpc>
                <a:spcPct val="105000"/>
              </a:lnSpc>
              <a:spcBef>
                <a:spcPts val="0"/>
              </a:spcBef>
              <a:spcAft>
                <a:spcPts val="0"/>
              </a:spcAft>
            </a:pPr>
            <a:r>
              <a:rPr lang="en-CA" sz="3000" i="1" dirty="0">
                <a:solidFill>
                  <a:srgbClr val="FF0000"/>
                </a:solidFill>
                <a:latin typeface="Candara" pitchFamily="32" charset="0"/>
              </a:rPr>
              <a:t>Preliminary Hazard Analysis (PHA)</a:t>
            </a:r>
            <a:endParaRPr lang="ru-RU" sz="3000" dirty="0">
              <a:solidFill>
                <a:srgbClr val="FF0000"/>
              </a:solidFill>
              <a:latin typeface="Candara" pitchFamily="32" charset="0"/>
            </a:endParaRPr>
          </a:p>
        </p:txBody>
      </p:sp>
      <p:sp>
        <p:nvSpPr>
          <p:cNvPr id="10" name="TextBox 9"/>
          <p:cNvSpPr txBox="1"/>
          <p:nvPr/>
        </p:nvSpPr>
        <p:spPr>
          <a:xfrm>
            <a:off x="3694088" y="6609928"/>
            <a:ext cx="5715000" cy="436563"/>
          </a:xfrm>
          <a:prstGeom prst="rect">
            <a:avLst/>
          </a:prstGeom>
          <a:noFill/>
        </p:spPr>
        <p:txBody>
          <a:bodyPr>
            <a:spAutoFit/>
          </a:bodyPr>
          <a:lstStyle/>
          <a:p>
            <a:pPr algn="ctr">
              <a:defRPr/>
            </a:pPr>
            <a:r>
              <a:rPr lang="en-US" sz="1200" b="0">
                <a:solidFill>
                  <a:schemeClr val="bg2">
                    <a:lumMod val="75000"/>
                  </a:schemeClr>
                </a:solidFill>
                <a:latin typeface="Candara" pitchFamily="34" charset="0"/>
              </a:rPr>
              <a:t>International Council for </a:t>
            </a:r>
            <a:r>
              <a:rPr lang="en-US" sz="1200" b="0" err="1">
                <a:solidFill>
                  <a:schemeClr val="bg2">
                    <a:lumMod val="75000"/>
                  </a:schemeClr>
                </a:solidFill>
                <a:latin typeface="Candara" pitchFamily="34" charset="0"/>
              </a:rPr>
              <a:t>Harmonisation</a:t>
            </a:r>
            <a:r>
              <a:rPr lang="en-US" sz="1200" b="0">
                <a:solidFill>
                  <a:schemeClr val="bg2">
                    <a:lumMod val="75000"/>
                  </a:schemeClr>
                </a:solidFill>
                <a:latin typeface="Candara" pitchFamily="34" charset="0"/>
              </a:rPr>
              <a:t> of Technical Requirements</a:t>
            </a:r>
          </a:p>
          <a:p>
            <a:pPr algn="ctr">
              <a:defRPr/>
            </a:pPr>
            <a:r>
              <a:rPr lang="en-US" sz="1200" b="0">
                <a:solidFill>
                  <a:schemeClr val="bg2">
                    <a:lumMod val="75000"/>
                  </a:schemeClr>
                </a:solidFill>
                <a:latin typeface="Candara" pitchFamily="34" charset="0"/>
              </a:rPr>
              <a:t>for Pharmaceuticals for Human Use</a:t>
            </a:r>
            <a:endParaRPr lang="ru-RU" sz="1200" b="0">
              <a:solidFill>
                <a:schemeClr val="bg2">
                  <a:lumMod val="75000"/>
                </a:schemeClr>
              </a:solidFill>
              <a:latin typeface="Candara" pitchFamily="34" charset="0"/>
            </a:endParaRPr>
          </a:p>
        </p:txBody>
      </p:sp>
    </p:spTree>
  </p:cSld>
  <p:clrMapOvr>
    <a:masterClrMapping/>
  </p:clrMapOvr>
  <p:transition spd="med">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D6CB0-6AC0-40FA-A7A0-62D8D1ABBE42}"/>
              </a:ext>
            </a:extLst>
          </p:cNvPr>
          <p:cNvSpPr>
            <a:spLocks noGrp="1"/>
          </p:cNvSpPr>
          <p:nvPr>
            <p:ph type="title"/>
          </p:nvPr>
        </p:nvSpPr>
        <p:spPr>
          <a:xfrm>
            <a:off x="4121336" y="354833"/>
            <a:ext cx="6658329" cy="790575"/>
          </a:xfrm>
        </p:spPr>
        <p:txBody>
          <a:bodyPr/>
          <a:lstStyle/>
          <a:p>
            <a:r>
              <a:rPr lang="en-US" sz="3413">
                <a:ea typeface="+mj-lt"/>
                <a:cs typeface="+mj-lt"/>
              </a:rPr>
              <a:t>Legal Notice</a:t>
            </a:r>
            <a:endParaRPr lang="en-US" sz="2560"/>
          </a:p>
        </p:txBody>
      </p:sp>
      <p:sp>
        <p:nvSpPr>
          <p:cNvPr id="3" name="Content Placeholder 2">
            <a:extLst>
              <a:ext uri="{FF2B5EF4-FFF2-40B4-BE49-F238E27FC236}">
                <a16:creationId xmlns:a16="http://schemas.microsoft.com/office/drawing/2014/main" id="{804AA825-0541-4F2A-95BA-E32F425967C5}"/>
              </a:ext>
            </a:extLst>
          </p:cNvPr>
          <p:cNvSpPr>
            <a:spLocks noGrp="1"/>
          </p:cNvSpPr>
          <p:nvPr>
            <p:ph idx="1"/>
          </p:nvPr>
        </p:nvSpPr>
        <p:spPr>
          <a:xfrm>
            <a:off x="588143" y="1454082"/>
            <a:ext cx="11751706" cy="5506286"/>
          </a:xfrm>
        </p:spPr>
        <p:txBody>
          <a:bodyPr/>
          <a:lstStyle/>
          <a:p>
            <a:pPr marL="0" indent="0" algn="just">
              <a:buNone/>
            </a:pPr>
            <a:r>
              <a:rPr lang="en-US" sz="2133" b="0"/>
              <a:t>This presentation is protected by copyright and may, with the exception of the ICH logo, be used, reproduced, incorporated into other works, adapted, modified, translated or distributed under a public license provided that ICH's copyright in the presentation is acknowledged at all times. In case of any adaption, modification or translation of the presentation, reasonable steps must be taken to clearly label, demarcate or otherwise identify that changes were made to or based on the original presentation. Any impression that the adaption, modification or translation of the original presentation is endorsed or sponsored by the ICH must be avoided.</a:t>
            </a:r>
          </a:p>
          <a:p>
            <a:pPr marL="0" indent="0" algn="just">
              <a:buNone/>
            </a:pPr>
            <a:r>
              <a:rPr lang="en-US" sz="2133" b="0"/>
              <a:t>The presentation is provided "as is" without warranty of any kind. In no event shall the ICH or the authors of the original presentation be liable for any claim, damages or other liability arising from the use of the presentation. </a:t>
            </a:r>
          </a:p>
          <a:p>
            <a:pPr marL="0" indent="0" algn="just">
              <a:buNone/>
            </a:pPr>
            <a:r>
              <a:rPr lang="en-US" sz="2133" b="0"/>
              <a:t>The above-mentioned permissions do not apply to content supplied by third parties. Therefore, for documents where the copyright vests in a third party, permission for reproduction must be obtained from this copyright holder.</a:t>
            </a:r>
            <a:r>
              <a:rPr lang="en-US" sz="2987" b="0">
                <a:solidFill>
                  <a:srgbClr val="002060"/>
                </a:solidFill>
              </a:rPr>
              <a:t>​</a:t>
            </a:r>
          </a:p>
          <a:p>
            <a:pPr marL="0" indent="0">
              <a:buNone/>
            </a:pPr>
            <a:endParaRPr lang="it-IT" sz="1600"/>
          </a:p>
        </p:txBody>
      </p:sp>
    </p:spTree>
    <p:extLst>
      <p:ext uri="{BB962C8B-B14F-4D97-AF65-F5344CB8AC3E}">
        <p14:creationId xmlns:p14="http://schemas.microsoft.com/office/powerpoint/2010/main" val="2641693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4048" y="106167"/>
            <a:ext cx="7880651" cy="768085"/>
          </a:xfrm>
        </p:spPr>
        <p:txBody>
          <a:bodyPr/>
          <a:lstStyle/>
          <a:p>
            <a:pPr algn="ctr"/>
            <a:r>
              <a:rPr lang="en-US"/>
              <a:t>PHA in ICH Q9(R1)</a:t>
            </a:r>
            <a:endParaRPr lang="en-US" sz="1800"/>
          </a:p>
        </p:txBody>
      </p:sp>
      <p:sp>
        <p:nvSpPr>
          <p:cNvPr id="3" name="Content Placeholder 2"/>
          <p:cNvSpPr>
            <a:spLocks noGrp="1"/>
          </p:cNvSpPr>
          <p:nvPr>
            <p:ph idx="1"/>
          </p:nvPr>
        </p:nvSpPr>
        <p:spPr>
          <a:xfrm>
            <a:off x="1029792" y="1209328"/>
            <a:ext cx="10801199" cy="5904656"/>
          </a:xfrm>
        </p:spPr>
        <p:txBody>
          <a:bodyPr/>
          <a:lstStyle/>
          <a:p>
            <a:pPr marL="0" indent="0">
              <a:buNone/>
            </a:pPr>
            <a:r>
              <a:rPr lang="en-US" sz="2400" dirty="0">
                <a:solidFill>
                  <a:srgbClr val="0093D0"/>
                </a:solidFill>
              </a:rPr>
              <a:t>ANNEX I: QUALITY RISK MANAGEMENT METHODS AND TOOLS </a:t>
            </a:r>
          </a:p>
          <a:p>
            <a:pPr marL="0" indent="0">
              <a:buNone/>
            </a:pPr>
            <a:r>
              <a:rPr lang="en-US" sz="2400" dirty="0">
                <a:solidFill>
                  <a:srgbClr val="0093D0"/>
                </a:solidFill>
              </a:rPr>
              <a:t>ICH Q9 (R1) states following about PHA:</a:t>
            </a:r>
          </a:p>
          <a:p>
            <a:pPr marL="487680" indent="-487680"/>
            <a:r>
              <a:rPr lang="en-US" sz="1700" dirty="0"/>
              <a:t>I.7 Preliminary Hazard Analysis (PHA) </a:t>
            </a:r>
            <a:endParaRPr lang="en-US" sz="1700" b="0" dirty="0"/>
          </a:p>
          <a:p>
            <a:pPr marL="461645" indent="0">
              <a:buNone/>
            </a:pPr>
            <a:r>
              <a:rPr lang="en-US" sz="1700" b="0" i="1" dirty="0"/>
              <a:t>PHA is a tool of analysis based on applying prior experience or knowledge of a hazard or failure to identify future hazards, hazardous situations and events that might cause harm, as well as to estimate their probability of occurrence for a given activity, facility, product or system. The tool consists of: 1) the identification of the possibilities that the risk event happens, 2) the qualitative evaluation of the extent of possible injury or damage to health that could result, 3) a relative ranking of the hazard using a combination of severity and likelihood of occurrence, and 4) the identification of possible remedial measures. </a:t>
            </a:r>
          </a:p>
          <a:p>
            <a:pPr marL="487680" indent="-487680"/>
            <a:r>
              <a:rPr lang="en-US" sz="1700" dirty="0"/>
              <a:t>Potential Areas of Use(s) </a:t>
            </a:r>
            <a:endParaRPr lang="en-US" sz="1700" b="0" dirty="0"/>
          </a:p>
          <a:p>
            <a:pPr marL="461645" indent="0">
              <a:buNone/>
            </a:pPr>
            <a:r>
              <a:rPr lang="en-US" sz="1700" b="0" i="1" dirty="0"/>
              <a:t>PHA might be useful when analyzing existing systems or prioritising hazards where circumstances prevent a more extensive technique from being used. It can be used for product, process and facility design as well as to evaluate the types of hazards for the general product type, then the product class, and finally the specific product. PHA is most commonly used early in the development of a project when there is little information on design details or operating procedures; thus, it will often be a precursor to further studies. Typically, hazards identified in the PHA are further assessed with other risk management tools such as those in this section. </a:t>
            </a:r>
            <a:endParaRPr lang="en-US" sz="1700" i="1" dirty="0"/>
          </a:p>
        </p:txBody>
      </p:sp>
      <p:sp>
        <p:nvSpPr>
          <p:cNvPr id="4" name="Slide Number Placeholder 3">
            <a:extLst>
              <a:ext uri="{FF2B5EF4-FFF2-40B4-BE49-F238E27FC236}">
                <a16:creationId xmlns:a16="http://schemas.microsoft.com/office/drawing/2014/main" id="{1C9BCDAA-93B6-6A4B-63D8-1B3D6FAA8457}"/>
              </a:ext>
            </a:extLst>
          </p:cNvPr>
          <p:cNvSpPr txBox="1">
            <a:spLocks/>
          </p:cNvSpPr>
          <p:nvPr/>
        </p:nvSpPr>
        <p:spPr>
          <a:xfrm>
            <a:off x="10728561" y="6823866"/>
            <a:ext cx="1995875" cy="389467"/>
          </a:xfrm>
          <a:prstGeom prst="rect">
            <a:avLst/>
          </a:prstGeom>
        </p:spPr>
        <p:txBody>
          <a:bodyPr/>
          <a:ls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5pPr>
            <a:lvl6pPr marL="2286000" algn="l" defTabSz="914400" rtl="0" eaLnBrk="1" latinLnBrk="0" hangingPunct="1">
              <a:defRPr sz="5200" b="1" kern="1200">
                <a:solidFill>
                  <a:schemeClr val="bg1"/>
                </a:solidFill>
                <a:latin typeface="Arial" charset="0"/>
                <a:ea typeface="+mn-ea"/>
                <a:cs typeface="Lucida Sans Unicode" charset="0"/>
              </a:defRPr>
            </a:lvl6pPr>
            <a:lvl7pPr marL="2743200" algn="l" defTabSz="914400" rtl="0" eaLnBrk="1" latinLnBrk="0" hangingPunct="1">
              <a:defRPr sz="5200" b="1" kern="1200">
                <a:solidFill>
                  <a:schemeClr val="bg1"/>
                </a:solidFill>
                <a:latin typeface="Arial" charset="0"/>
                <a:ea typeface="+mn-ea"/>
                <a:cs typeface="Lucida Sans Unicode" charset="0"/>
              </a:defRPr>
            </a:lvl7pPr>
            <a:lvl8pPr marL="3200400" algn="l" defTabSz="914400" rtl="0" eaLnBrk="1" latinLnBrk="0" hangingPunct="1">
              <a:defRPr sz="5200" b="1" kern="1200">
                <a:solidFill>
                  <a:schemeClr val="bg1"/>
                </a:solidFill>
                <a:latin typeface="Arial" charset="0"/>
                <a:ea typeface="+mn-ea"/>
                <a:cs typeface="Lucida Sans Unicode" charset="0"/>
              </a:defRPr>
            </a:lvl8pPr>
            <a:lvl9pPr marL="3657600" algn="l" defTabSz="914400" rtl="0" eaLnBrk="1" latinLnBrk="0" hangingPunct="1">
              <a:defRPr sz="5200" b="1" kern="1200">
                <a:solidFill>
                  <a:schemeClr val="bg1"/>
                </a:solidFill>
                <a:latin typeface="Arial" charset="0"/>
                <a:ea typeface="+mn-ea"/>
                <a:cs typeface="Lucida Sans Unicode" charset="0"/>
              </a:defRPr>
            </a:lvl9pPr>
          </a:lstStyle>
          <a:p>
            <a:pPr algn="r"/>
            <a:fld id="{0A8834A9-D2EF-46F6-A181-679F22EC2504}" type="slidenum">
              <a:rPr lang="zh-TW" altLang="en-US" sz="1200" b="0" smtClean="0">
                <a:solidFill>
                  <a:schemeClr val="tx1"/>
                </a:solidFill>
              </a:rPr>
              <a:pPr algn="r"/>
              <a:t>3</a:t>
            </a:fld>
            <a:endParaRPr lang="zh-TW" altLang="en-US" sz="1200" b="0" dirty="0">
              <a:solidFill>
                <a:schemeClr val="tx1"/>
              </a:solidFill>
            </a:endParaRPr>
          </a:p>
        </p:txBody>
      </p:sp>
    </p:spTree>
    <p:extLst>
      <p:ext uri="{BB962C8B-B14F-4D97-AF65-F5344CB8AC3E}">
        <p14:creationId xmlns:p14="http://schemas.microsoft.com/office/powerpoint/2010/main" val="114289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0D2E9-8B50-9213-F924-8A0C00A9E95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EC7938-AD95-A5C2-A7E0-0D61771C6890}"/>
              </a:ext>
            </a:extLst>
          </p:cNvPr>
          <p:cNvSpPr>
            <a:spLocks noGrp="1"/>
          </p:cNvSpPr>
          <p:nvPr>
            <p:ph idx="1"/>
          </p:nvPr>
        </p:nvSpPr>
        <p:spPr>
          <a:xfrm>
            <a:off x="1177236" y="1281336"/>
            <a:ext cx="10765196" cy="5172195"/>
          </a:xfrm>
        </p:spPr>
        <p:txBody>
          <a:bodyPr/>
          <a:lstStyle/>
          <a:p>
            <a:pPr marL="487680" indent="-487680" eaLnBrk="1" hangingPunct="1">
              <a:buNone/>
            </a:pPr>
            <a:r>
              <a:rPr lang="en-GB" altLang="en-US" sz="1600"/>
              <a:t> </a:t>
            </a:r>
            <a:r>
              <a:rPr lang="en-GB" altLang="en-US" sz="2000">
                <a:solidFill>
                  <a:srgbClr val="000000"/>
                </a:solidFill>
              </a:rPr>
              <a:t>What a typical PHA worksheet looks like:</a:t>
            </a:r>
            <a:endParaRPr lang="en-US">
              <a:solidFill>
                <a:srgbClr val="000000"/>
              </a:solidFill>
            </a:endParaRPr>
          </a:p>
          <a:p>
            <a:pPr marL="487680" indent="-487680">
              <a:buNone/>
            </a:pPr>
            <a:endParaRPr lang="en-GB" altLang="en-US" sz="2000">
              <a:solidFill>
                <a:srgbClr val="000000"/>
              </a:solidFill>
            </a:endParaRPr>
          </a:p>
          <a:p>
            <a:pPr marL="487680" indent="-487680">
              <a:buNone/>
            </a:pPr>
            <a:endParaRPr lang="en-GB" altLang="en-US" sz="2000">
              <a:solidFill>
                <a:srgbClr val="000000"/>
              </a:solidFill>
            </a:endParaRPr>
          </a:p>
          <a:p>
            <a:pPr marL="487680" indent="-487680">
              <a:buNone/>
            </a:pPr>
            <a:endParaRPr lang="en-GB" altLang="en-US" sz="2000">
              <a:solidFill>
                <a:srgbClr val="000000"/>
              </a:solidFill>
            </a:endParaRPr>
          </a:p>
          <a:p>
            <a:pPr marL="487680" indent="-487680">
              <a:buNone/>
            </a:pPr>
            <a:endParaRPr lang="en-GB" altLang="en-US" sz="2000">
              <a:solidFill>
                <a:srgbClr val="000000"/>
              </a:solidFill>
            </a:endParaRPr>
          </a:p>
          <a:p>
            <a:pPr marL="487680" indent="-487680">
              <a:buNone/>
            </a:pPr>
            <a:endParaRPr lang="en-GB" altLang="en-US" sz="2000">
              <a:solidFill>
                <a:srgbClr val="000000"/>
              </a:solidFill>
            </a:endParaRPr>
          </a:p>
          <a:p>
            <a:pPr marL="487680" indent="-487680">
              <a:buNone/>
            </a:pPr>
            <a:endParaRPr lang="en-GB" altLang="en-US" sz="2000">
              <a:solidFill>
                <a:srgbClr val="000000"/>
              </a:solidFill>
            </a:endParaRPr>
          </a:p>
          <a:p>
            <a:pPr marL="487680" indent="-487680">
              <a:buNone/>
            </a:pPr>
            <a:endParaRPr lang="en-GB" altLang="en-US" sz="2000">
              <a:solidFill>
                <a:srgbClr val="000000"/>
              </a:solidFill>
            </a:endParaRPr>
          </a:p>
          <a:p>
            <a:pPr marL="487680" indent="-487680">
              <a:buNone/>
            </a:pPr>
            <a:endParaRPr lang="en-GB" altLang="en-US" sz="2000">
              <a:solidFill>
                <a:srgbClr val="000000"/>
              </a:solidFill>
            </a:endParaRPr>
          </a:p>
          <a:p>
            <a:pPr marL="487680" indent="-487680">
              <a:buNone/>
            </a:pPr>
            <a:endParaRPr lang="en-GB" altLang="en-US" sz="2000">
              <a:solidFill>
                <a:srgbClr val="000000"/>
              </a:solidFill>
            </a:endParaRPr>
          </a:p>
          <a:p>
            <a:pPr marL="487680" indent="-487680">
              <a:buNone/>
            </a:pPr>
            <a:endParaRPr lang="en-GB" altLang="en-US" sz="2000">
              <a:solidFill>
                <a:srgbClr val="000000"/>
              </a:solidFill>
            </a:endParaRPr>
          </a:p>
          <a:p>
            <a:pPr marL="487680" indent="-487680">
              <a:buNone/>
            </a:pPr>
            <a:r>
              <a:rPr lang="en-GB" altLang="en-US" sz="2000">
                <a:solidFill>
                  <a:srgbClr val="000000"/>
                </a:solidFill>
              </a:rPr>
              <a:t>*Note: Headers and layout may differ </a:t>
            </a:r>
          </a:p>
          <a:p>
            <a:pPr marL="487680" indent="-487680">
              <a:buNone/>
            </a:pPr>
            <a:endParaRPr lang="en-GB" altLang="en-US" sz="2000">
              <a:solidFill>
                <a:srgbClr val="000000"/>
              </a:solidFill>
            </a:endParaRPr>
          </a:p>
          <a:p>
            <a:pPr marL="487680" indent="-487680">
              <a:buNone/>
            </a:pPr>
            <a:endParaRPr lang="en-GB" altLang="en-US" sz="2000">
              <a:solidFill>
                <a:srgbClr val="000000"/>
              </a:solidFill>
            </a:endParaRPr>
          </a:p>
          <a:p>
            <a:pPr marL="487680" indent="-487680">
              <a:buNone/>
            </a:pPr>
            <a:endParaRPr lang="en-GB" altLang="en-US" sz="2000">
              <a:solidFill>
                <a:srgbClr val="000000"/>
              </a:solidFill>
            </a:endParaRPr>
          </a:p>
          <a:p>
            <a:pPr marL="487680" indent="-487680">
              <a:buNone/>
            </a:pPr>
            <a:endParaRPr lang="en-GB" altLang="en-US" sz="2000">
              <a:solidFill>
                <a:srgbClr val="000000"/>
              </a:solidFill>
            </a:endParaRPr>
          </a:p>
          <a:p>
            <a:pPr marL="487680" indent="-487680">
              <a:buNone/>
            </a:pPr>
            <a:endParaRPr lang="en-GB" altLang="en-US" sz="2000">
              <a:solidFill>
                <a:srgbClr val="000000"/>
              </a:solidFill>
            </a:endParaRPr>
          </a:p>
          <a:p>
            <a:pPr marL="487680" indent="-487680">
              <a:buNone/>
            </a:pPr>
            <a:endParaRPr lang="en-GB" altLang="en-US" sz="2000">
              <a:solidFill>
                <a:srgbClr val="000000"/>
              </a:solidFill>
            </a:endParaRPr>
          </a:p>
        </p:txBody>
      </p:sp>
      <p:sp>
        <p:nvSpPr>
          <p:cNvPr id="4" name="Title 3">
            <a:extLst>
              <a:ext uri="{FF2B5EF4-FFF2-40B4-BE49-F238E27FC236}">
                <a16:creationId xmlns:a16="http://schemas.microsoft.com/office/drawing/2014/main" id="{3DBE056A-804C-3189-9BCA-30F43FA00574}"/>
              </a:ext>
            </a:extLst>
          </p:cNvPr>
          <p:cNvSpPr>
            <a:spLocks noGrp="1"/>
          </p:cNvSpPr>
          <p:nvPr>
            <p:ph type="title"/>
          </p:nvPr>
        </p:nvSpPr>
        <p:spPr>
          <a:xfrm>
            <a:off x="3622080" y="129209"/>
            <a:ext cx="6480720" cy="790575"/>
          </a:xfrm>
        </p:spPr>
        <p:txBody>
          <a:bodyPr/>
          <a:lstStyle/>
          <a:p>
            <a:r>
              <a:rPr lang="en-US"/>
              <a:t>PHA Basics </a:t>
            </a:r>
          </a:p>
        </p:txBody>
      </p:sp>
      <p:graphicFrame>
        <p:nvGraphicFramePr>
          <p:cNvPr id="9" name="Table 8">
            <a:extLst>
              <a:ext uri="{FF2B5EF4-FFF2-40B4-BE49-F238E27FC236}">
                <a16:creationId xmlns:a16="http://schemas.microsoft.com/office/drawing/2014/main" id="{7A1FF965-C27D-5AF0-128A-AD06CB1D034F}"/>
              </a:ext>
            </a:extLst>
          </p:cNvPr>
          <p:cNvGraphicFramePr>
            <a:graphicFrameLocks noGrp="1"/>
          </p:cNvGraphicFramePr>
          <p:nvPr>
            <p:extLst>
              <p:ext uri="{D42A27DB-BD31-4B8C-83A1-F6EECF244321}">
                <p14:modId xmlns:p14="http://schemas.microsoft.com/office/powerpoint/2010/main" val="562017679"/>
              </p:ext>
            </p:extLst>
          </p:nvPr>
        </p:nvGraphicFramePr>
        <p:xfrm>
          <a:off x="297180" y="2217420"/>
          <a:ext cx="12424411" cy="2805961"/>
        </p:xfrm>
        <a:graphic>
          <a:graphicData uri="http://schemas.openxmlformats.org/drawingml/2006/table">
            <a:tbl>
              <a:tblPr firstRow="1" firstCol="1" bandRow="1">
                <a:tableStyleId>{5C22544A-7EE6-4342-B048-85BDC9FD1C3A}</a:tableStyleId>
              </a:tblPr>
              <a:tblGrid>
                <a:gridCol w="1383030">
                  <a:extLst>
                    <a:ext uri="{9D8B030D-6E8A-4147-A177-3AD203B41FA5}">
                      <a16:colId xmlns:a16="http://schemas.microsoft.com/office/drawing/2014/main" val="11514833"/>
                    </a:ext>
                  </a:extLst>
                </a:gridCol>
                <a:gridCol w="849882">
                  <a:extLst>
                    <a:ext uri="{9D8B030D-6E8A-4147-A177-3AD203B41FA5}">
                      <a16:colId xmlns:a16="http://schemas.microsoft.com/office/drawing/2014/main" val="2288782156"/>
                    </a:ext>
                  </a:extLst>
                </a:gridCol>
                <a:gridCol w="738888">
                  <a:extLst>
                    <a:ext uri="{9D8B030D-6E8A-4147-A177-3AD203B41FA5}">
                      <a16:colId xmlns:a16="http://schemas.microsoft.com/office/drawing/2014/main" val="1734294900"/>
                    </a:ext>
                  </a:extLst>
                </a:gridCol>
                <a:gridCol w="914400">
                  <a:extLst>
                    <a:ext uri="{9D8B030D-6E8A-4147-A177-3AD203B41FA5}">
                      <a16:colId xmlns:a16="http://schemas.microsoft.com/office/drawing/2014/main" val="1448014274"/>
                    </a:ext>
                  </a:extLst>
                </a:gridCol>
                <a:gridCol w="1634490">
                  <a:extLst>
                    <a:ext uri="{9D8B030D-6E8A-4147-A177-3AD203B41FA5}">
                      <a16:colId xmlns:a16="http://schemas.microsoft.com/office/drawing/2014/main" val="2572119231"/>
                    </a:ext>
                  </a:extLst>
                </a:gridCol>
                <a:gridCol w="1969926">
                  <a:extLst>
                    <a:ext uri="{9D8B030D-6E8A-4147-A177-3AD203B41FA5}">
                      <a16:colId xmlns:a16="http://schemas.microsoft.com/office/drawing/2014/main" val="2860996217"/>
                    </a:ext>
                  </a:extLst>
                </a:gridCol>
                <a:gridCol w="785802">
                  <a:extLst>
                    <a:ext uri="{9D8B030D-6E8A-4147-A177-3AD203B41FA5}">
                      <a16:colId xmlns:a16="http://schemas.microsoft.com/office/drawing/2014/main" val="3114076455"/>
                    </a:ext>
                  </a:extLst>
                </a:gridCol>
                <a:gridCol w="2010582">
                  <a:extLst>
                    <a:ext uri="{9D8B030D-6E8A-4147-A177-3AD203B41FA5}">
                      <a16:colId xmlns:a16="http://schemas.microsoft.com/office/drawing/2014/main" val="223713093"/>
                    </a:ext>
                  </a:extLst>
                </a:gridCol>
                <a:gridCol w="2137411">
                  <a:extLst>
                    <a:ext uri="{9D8B030D-6E8A-4147-A177-3AD203B41FA5}">
                      <a16:colId xmlns:a16="http://schemas.microsoft.com/office/drawing/2014/main" val="3340582822"/>
                    </a:ext>
                  </a:extLst>
                </a:gridCol>
              </a:tblGrid>
              <a:tr h="421671">
                <a:tc gridSpan="8">
                  <a:txBody>
                    <a:bodyPr/>
                    <a:lstStyle/>
                    <a:p>
                      <a:pPr>
                        <a:buNone/>
                      </a:pPr>
                      <a:r>
                        <a:rPr lang="en-US">
                          <a:solidFill>
                            <a:srgbClr val="000000"/>
                          </a:solidFill>
                          <a:effectLst/>
                          <a:latin typeface="Segoe UI"/>
                        </a:rPr>
                        <a:t>Process/System: </a:t>
                      </a:r>
                      <a:endParaRPr lang="en-US">
                        <a:effectLst/>
                        <a:latin typeface="Segoe UI"/>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buNone/>
                      </a:pPr>
                      <a:endParaRPr lang="en-US">
                        <a:solidFill>
                          <a:srgbClr val="000000"/>
                        </a:solidFill>
                        <a:effectLst/>
                        <a:latin typeface="Segoe UI" panose="020B0502040204020203" pitchFamily="34"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52221802"/>
                  </a:ext>
                </a:extLst>
              </a:tr>
              <a:tr h="825903">
                <a:tc>
                  <a:txBody>
                    <a:bodyPr/>
                    <a:lstStyle/>
                    <a:p>
                      <a:pPr>
                        <a:buNone/>
                      </a:pPr>
                      <a:r>
                        <a:rPr lang="en-US" sz="1600" b="1">
                          <a:solidFill>
                            <a:srgbClr val="000000"/>
                          </a:solidFill>
                          <a:effectLst/>
                          <a:latin typeface="Segoe UI"/>
                        </a:rPr>
                        <a:t>Process Step/Function</a:t>
                      </a:r>
                      <a:endParaRPr lang="en-US" sz="1600">
                        <a:effectLst/>
                        <a:latin typeface="Segoe UI"/>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r>
                        <a:rPr lang="en-US" sz="1600" b="1">
                          <a:solidFill>
                            <a:srgbClr val="000000"/>
                          </a:solidFill>
                          <a:effectLst/>
                          <a:latin typeface="Segoe UI"/>
                        </a:rPr>
                        <a:t>Hazard</a:t>
                      </a:r>
                      <a:endParaRPr lang="en-US" sz="1600">
                        <a:effectLst/>
                        <a:latin typeface="Segoe UI"/>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r>
                        <a:rPr lang="en-US" sz="1600" b="1">
                          <a:solidFill>
                            <a:srgbClr val="000000"/>
                          </a:solidFill>
                          <a:effectLst/>
                          <a:latin typeface="Segoe UI"/>
                        </a:rPr>
                        <a:t>Harm</a:t>
                      </a:r>
                      <a:endParaRPr lang="en-US" sz="1600">
                        <a:effectLst/>
                        <a:latin typeface="Segoe UI"/>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r>
                        <a:rPr lang="en-US" sz="1600" b="1">
                          <a:solidFill>
                            <a:srgbClr val="000000"/>
                          </a:solidFill>
                          <a:effectLst/>
                          <a:latin typeface="Segoe UI"/>
                        </a:rPr>
                        <a:t>Severity</a:t>
                      </a:r>
                      <a:endParaRPr lang="en-US" sz="1600">
                        <a:effectLst/>
                        <a:latin typeface="Segoe UI"/>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r>
                        <a:rPr lang="en-US" sz="1600" b="1">
                          <a:solidFill>
                            <a:srgbClr val="000000"/>
                          </a:solidFill>
                          <a:effectLst/>
                          <a:latin typeface="Segoe UI"/>
                        </a:rPr>
                        <a:t>Hazardous Situation/Cause</a:t>
                      </a:r>
                      <a:endParaRPr lang="en-US" sz="1600">
                        <a:effectLst/>
                        <a:latin typeface="Segoe UI"/>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r>
                        <a:rPr lang="en-US" sz="1600" b="1">
                          <a:solidFill>
                            <a:srgbClr val="000000"/>
                          </a:solidFill>
                          <a:effectLst/>
                          <a:latin typeface="Segoe UI"/>
                        </a:rPr>
                        <a:t>Current Preventive Controls</a:t>
                      </a:r>
                      <a:endParaRPr lang="en-US" sz="1600">
                        <a:effectLst/>
                        <a:latin typeface="Segoe UI"/>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r>
                        <a:rPr lang="en-US" sz="1600" b="1">
                          <a:solidFill>
                            <a:srgbClr val="000000"/>
                          </a:solidFill>
                          <a:effectLst/>
                          <a:latin typeface="Segoe UI"/>
                        </a:rPr>
                        <a:t>Prob. Of Occur.</a:t>
                      </a:r>
                      <a:endParaRPr lang="en-US" sz="1600">
                        <a:effectLst/>
                        <a:latin typeface="Segoe UI"/>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r>
                        <a:rPr lang="en-US" sz="1600" b="1">
                          <a:solidFill>
                            <a:srgbClr val="000000"/>
                          </a:solidFill>
                          <a:effectLst/>
                          <a:latin typeface="Segoe UI"/>
                        </a:rPr>
                        <a:t>Risk</a:t>
                      </a: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r>
                        <a:rPr lang="en-US" sz="1600" b="1">
                          <a:solidFill>
                            <a:srgbClr val="000000"/>
                          </a:solidFill>
                          <a:effectLst/>
                          <a:latin typeface="Segoe UI"/>
                        </a:rPr>
                        <a:t>Recommendations / Actions</a:t>
                      </a: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09417454"/>
                  </a:ext>
                </a:extLst>
              </a:tr>
              <a:tr h="613341">
                <a:tc rowSpan="4">
                  <a:txBody>
                    <a:bodyPr/>
                    <a:lstStyle/>
                    <a:p>
                      <a:pPr>
                        <a:buNone/>
                      </a:pPr>
                      <a:endParaRPr lang="en-US">
                        <a:effectLst/>
                        <a:latin typeface="Segoe UI"/>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endParaRPr lang="en-US">
                        <a:effectLst/>
                        <a:latin typeface="Segoe UI"/>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endParaRPr lang="en-US">
                        <a:effectLst/>
                        <a:latin typeface="Segoe UI"/>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endParaRPr lang="en-US">
                        <a:solidFill>
                          <a:srgbClr val="000000"/>
                        </a:solidFill>
                        <a:effectLst/>
                        <a:latin typeface="Segoe UI" panose="020B0502040204020203" pitchFamily="34"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2BD90"/>
                    </a:solidFill>
                  </a:tcPr>
                </a:tc>
                <a:tc>
                  <a:txBody>
                    <a:bodyPr/>
                    <a:lstStyle/>
                    <a:p>
                      <a:pPr>
                        <a:buNone/>
                      </a:pPr>
                      <a:endParaRPr lang="en-US">
                        <a:effectLst/>
                        <a:latin typeface="Segoe UI"/>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endParaRPr lang="en-US">
                        <a:effectLst/>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endParaRPr lang="en-US">
                        <a:solidFill>
                          <a:srgbClr val="000000"/>
                        </a:solidFill>
                        <a:effectLst/>
                        <a:latin typeface="Segoe UI" panose="020B0502040204020203" pitchFamily="34"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2BD90"/>
                    </a:solidFill>
                  </a:tcPr>
                </a:tc>
                <a:tc>
                  <a:txBody>
                    <a:bodyPr/>
                    <a:lstStyle/>
                    <a:p>
                      <a:pPr>
                        <a:buNone/>
                      </a:pPr>
                      <a:endParaRPr lang="en-US">
                        <a:solidFill>
                          <a:srgbClr val="000000"/>
                        </a:solidFill>
                        <a:effectLst/>
                        <a:latin typeface="Segoe UI" panose="020B0502040204020203" pitchFamily="34"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endParaRPr lang="en-US">
                        <a:effectLst/>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88967"/>
                  </a:ext>
                </a:extLst>
              </a:tr>
              <a:tr h="325838">
                <a:tc vMerge="1">
                  <a:txBody>
                    <a:bodyPr/>
                    <a:lstStyle/>
                    <a:p>
                      <a:endParaRPr lang="en-US"/>
                    </a:p>
                  </a:txBody>
                  <a:tcPr/>
                </a:tc>
                <a:tc rowSpan="2">
                  <a:txBody>
                    <a:bodyPr/>
                    <a:lstStyle/>
                    <a:p>
                      <a:pPr>
                        <a:buNone/>
                      </a:pPr>
                      <a:endParaRPr lang="en-US">
                        <a:effectLst/>
                        <a:latin typeface="Segoe UI"/>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buNone/>
                      </a:pPr>
                      <a:endParaRPr lang="en-US">
                        <a:solidFill>
                          <a:srgbClr val="000000"/>
                        </a:solidFill>
                        <a:effectLst/>
                        <a:latin typeface="Segoe UI" panose="020B0502040204020203" pitchFamily="34"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rowSpan="2">
                  <a:txBody>
                    <a:bodyPr/>
                    <a:lstStyle/>
                    <a:p>
                      <a:pPr>
                        <a:buNone/>
                      </a:pPr>
                      <a:endParaRPr lang="en-US">
                        <a:solidFill>
                          <a:srgbClr val="000000"/>
                        </a:solidFill>
                        <a:effectLst/>
                        <a:latin typeface="Segoe UI" panose="020B0502040204020203" pitchFamily="34"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2BD90"/>
                    </a:solidFill>
                  </a:tcPr>
                </a:tc>
                <a:tc>
                  <a:txBody>
                    <a:bodyPr/>
                    <a:lstStyle/>
                    <a:p>
                      <a:pPr>
                        <a:buNone/>
                      </a:pPr>
                      <a:endParaRPr lang="en-US">
                        <a:effectLst/>
                        <a:latin typeface="Segoe UI"/>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endParaRPr lang="en-US">
                        <a:effectLst/>
                        <a:latin typeface="Segoe UI"/>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endParaRPr lang="en-US">
                        <a:solidFill>
                          <a:srgbClr val="000000"/>
                        </a:solidFill>
                        <a:effectLst/>
                        <a:latin typeface="Segoe UI" panose="020B0502040204020203" pitchFamily="34"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2BD90"/>
                    </a:solidFill>
                  </a:tcPr>
                </a:tc>
                <a:tc>
                  <a:txBody>
                    <a:bodyPr/>
                    <a:lstStyle/>
                    <a:p>
                      <a:pPr>
                        <a:buNone/>
                      </a:pPr>
                      <a:endParaRPr lang="en-US">
                        <a:solidFill>
                          <a:srgbClr val="000000"/>
                        </a:solidFill>
                        <a:effectLst/>
                        <a:latin typeface="Segoe UI" panose="020B0502040204020203" pitchFamily="34"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endParaRPr lang="en-US">
                        <a:effectLst/>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5313168"/>
                  </a:ext>
                </a:extLst>
              </a:tr>
              <a:tr h="325838">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a:effectLst/>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endParaRPr lang="en-US">
                        <a:effectLst/>
                        <a:latin typeface="Segoe UI"/>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endParaRPr lang="en-US">
                        <a:solidFill>
                          <a:srgbClr val="000000"/>
                        </a:solidFill>
                        <a:effectLst/>
                        <a:latin typeface="Segoe UI" panose="020B0502040204020203" pitchFamily="34"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2BD90"/>
                    </a:solidFill>
                  </a:tcPr>
                </a:tc>
                <a:tc>
                  <a:txBody>
                    <a:bodyPr/>
                    <a:lstStyle/>
                    <a:p>
                      <a:pPr>
                        <a:buNone/>
                      </a:pPr>
                      <a:endParaRPr lang="en-US">
                        <a:solidFill>
                          <a:srgbClr val="000000"/>
                        </a:solidFill>
                        <a:effectLst/>
                        <a:latin typeface="Segoe UI" panose="020B0502040204020203" pitchFamily="34"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buNone/>
                      </a:pPr>
                      <a:endParaRPr lang="en-US">
                        <a:effectLst/>
                        <a:latin typeface="Segoe UI" panose="020B0502040204020203" pitchFamily="34"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88177593"/>
                  </a:ext>
                </a:extLst>
              </a:tr>
              <a:tr h="287758">
                <a:tc vMerge="1">
                  <a:txBody>
                    <a:bodyPr/>
                    <a:lstStyle/>
                    <a:p>
                      <a:endParaRPr lang="en-US"/>
                    </a:p>
                  </a:txBody>
                  <a:tcPr/>
                </a:tc>
                <a:tc>
                  <a:txBody>
                    <a:bodyPr/>
                    <a:lstStyle/>
                    <a:p>
                      <a:pPr>
                        <a:buNone/>
                      </a:pPr>
                      <a:endParaRPr lang="en-US">
                        <a:solidFill>
                          <a:srgbClr val="000000"/>
                        </a:solidFill>
                        <a:effectLst/>
                        <a:latin typeface="Segoe UI" panose="020B0502040204020203" pitchFamily="34"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endParaRPr lang="en-US">
                        <a:solidFill>
                          <a:srgbClr val="000000"/>
                        </a:solidFill>
                        <a:effectLst/>
                        <a:latin typeface="Segoe UI" panose="020B0502040204020203" pitchFamily="34"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endParaRPr lang="en-US">
                        <a:solidFill>
                          <a:srgbClr val="000000"/>
                        </a:solidFill>
                        <a:effectLst/>
                        <a:latin typeface="Segoe UI" panose="020B0502040204020203" pitchFamily="34"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2BD90"/>
                    </a:solidFill>
                  </a:tcPr>
                </a:tc>
                <a:tc>
                  <a:txBody>
                    <a:bodyPr/>
                    <a:lstStyle/>
                    <a:p>
                      <a:pPr>
                        <a:buNone/>
                      </a:pPr>
                      <a:endParaRPr lang="en-US">
                        <a:solidFill>
                          <a:srgbClr val="000000"/>
                        </a:solidFill>
                        <a:effectLst/>
                        <a:latin typeface="Segoe UI" panose="020B0502040204020203" pitchFamily="34"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endParaRPr lang="en-US">
                        <a:solidFill>
                          <a:srgbClr val="000000"/>
                        </a:solidFill>
                        <a:effectLst/>
                        <a:latin typeface="Segoe UI" panose="020B0502040204020203" pitchFamily="34"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endParaRPr lang="en-US">
                        <a:solidFill>
                          <a:srgbClr val="000000"/>
                        </a:solidFill>
                        <a:effectLst/>
                        <a:latin typeface="Segoe UI" panose="020B0502040204020203" pitchFamily="34"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2BD90"/>
                    </a:solidFill>
                  </a:tcPr>
                </a:tc>
                <a:tc>
                  <a:txBody>
                    <a:bodyPr/>
                    <a:lstStyle/>
                    <a:p>
                      <a:pPr>
                        <a:buNone/>
                      </a:pPr>
                      <a:endParaRPr lang="en-US">
                        <a:solidFill>
                          <a:srgbClr val="000000"/>
                        </a:solidFill>
                        <a:effectLst/>
                        <a:latin typeface="Segoe UI" panose="020B0502040204020203" pitchFamily="34"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buNone/>
                      </a:pPr>
                      <a:endParaRPr lang="en-US">
                        <a:effectLst/>
                        <a:latin typeface="Segoe UI" panose="020B0502040204020203" pitchFamily="34"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23536631"/>
                  </a:ext>
                </a:extLst>
              </a:tr>
            </a:tbl>
          </a:graphicData>
        </a:graphic>
      </p:graphicFrame>
      <p:sp>
        <p:nvSpPr>
          <p:cNvPr id="2" name="Slide Number Placeholder 3">
            <a:extLst>
              <a:ext uri="{FF2B5EF4-FFF2-40B4-BE49-F238E27FC236}">
                <a16:creationId xmlns:a16="http://schemas.microsoft.com/office/drawing/2014/main" id="{F3CF5945-842B-2BD1-8C2C-669D3B0124DC}"/>
              </a:ext>
            </a:extLst>
          </p:cNvPr>
          <p:cNvSpPr txBox="1">
            <a:spLocks/>
          </p:cNvSpPr>
          <p:nvPr/>
        </p:nvSpPr>
        <p:spPr>
          <a:xfrm>
            <a:off x="10728561" y="6823866"/>
            <a:ext cx="1995875" cy="389467"/>
          </a:xfrm>
          <a:prstGeom prst="rect">
            <a:avLst/>
          </a:prstGeom>
        </p:spPr>
        <p:txBody>
          <a:bodyPr/>
          <a:ls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5pPr>
            <a:lvl6pPr marL="2286000" algn="l" defTabSz="914400" rtl="0" eaLnBrk="1" latinLnBrk="0" hangingPunct="1">
              <a:defRPr sz="5200" b="1" kern="1200">
                <a:solidFill>
                  <a:schemeClr val="bg1"/>
                </a:solidFill>
                <a:latin typeface="Arial" charset="0"/>
                <a:ea typeface="+mn-ea"/>
                <a:cs typeface="Lucida Sans Unicode" charset="0"/>
              </a:defRPr>
            </a:lvl6pPr>
            <a:lvl7pPr marL="2743200" algn="l" defTabSz="914400" rtl="0" eaLnBrk="1" latinLnBrk="0" hangingPunct="1">
              <a:defRPr sz="5200" b="1" kern="1200">
                <a:solidFill>
                  <a:schemeClr val="bg1"/>
                </a:solidFill>
                <a:latin typeface="Arial" charset="0"/>
                <a:ea typeface="+mn-ea"/>
                <a:cs typeface="Lucida Sans Unicode" charset="0"/>
              </a:defRPr>
            </a:lvl7pPr>
            <a:lvl8pPr marL="3200400" algn="l" defTabSz="914400" rtl="0" eaLnBrk="1" latinLnBrk="0" hangingPunct="1">
              <a:defRPr sz="5200" b="1" kern="1200">
                <a:solidFill>
                  <a:schemeClr val="bg1"/>
                </a:solidFill>
                <a:latin typeface="Arial" charset="0"/>
                <a:ea typeface="+mn-ea"/>
                <a:cs typeface="Lucida Sans Unicode" charset="0"/>
              </a:defRPr>
            </a:lvl8pPr>
            <a:lvl9pPr marL="3657600" algn="l" defTabSz="914400" rtl="0" eaLnBrk="1" latinLnBrk="0" hangingPunct="1">
              <a:defRPr sz="5200" b="1" kern="1200">
                <a:solidFill>
                  <a:schemeClr val="bg1"/>
                </a:solidFill>
                <a:latin typeface="Arial" charset="0"/>
                <a:ea typeface="+mn-ea"/>
                <a:cs typeface="Lucida Sans Unicode" charset="0"/>
              </a:defRPr>
            </a:lvl9pPr>
          </a:lstStyle>
          <a:p>
            <a:pPr algn="r"/>
            <a:fld id="{0A8834A9-D2EF-46F6-A181-679F22EC2504}" type="slidenum">
              <a:rPr lang="zh-TW" altLang="en-US" sz="1200" b="0" smtClean="0">
                <a:solidFill>
                  <a:schemeClr val="tx1"/>
                </a:solidFill>
              </a:rPr>
              <a:pPr algn="r"/>
              <a:t>4</a:t>
            </a:fld>
            <a:endParaRPr lang="zh-TW" altLang="en-US" sz="1200" b="0" dirty="0">
              <a:solidFill>
                <a:schemeClr val="tx1"/>
              </a:solidFill>
            </a:endParaRPr>
          </a:p>
        </p:txBody>
      </p:sp>
    </p:spTree>
    <p:extLst>
      <p:ext uri="{BB962C8B-B14F-4D97-AF65-F5344CB8AC3E}">
        <p14:creationId xmlns:p14="http://schemas.microsoft.com/office/powerpoint/2010/main" val="1258739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52825-4DBC-929E-4F3F-FD9606DE718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354F968-4A75-47A7-ADCC-5F48C337F2A4}"/>
              </a:ext>
            </a:extLst>
          </p:cNvPr>
          <p:cNvSpPr>
            <a:spLocks noGrp="1"/>
          </p:cNvSpPr>
          <p:nvPr>
            <p:ph type="title"/>
          </p:nvPr>
        </p:nvSpPr>
        <p:spPr>
          <a:xfrm>
            <a:off x="4263210" y="402478"/>
            <a:ext cx="7750113" cy="790575"/>
          </a:xfrm>
        </p:spPr>
        <p:txBody>
          <a:bodyPr/>
          <a:lstStyle/>
          <a:p>
            <a:pPr marL="487695" marR="0" lvl="0" indent="-487695" algn="l" defTabSz="449263" rtl="0" eaLnBrk="1" fontAlgn="base" latinLnBrk="0" hangingPunct="1">
              <a:lnSpc>
                <a:spcPct val="100000"/>
              </a:lnSpc>
              <a:spcBef>
                <a:spcPct val="50000"/>
              </a:spcBef>
              <a:spcAft>
                <a:spcPct val="0"/>
              </a:spcAft>
              <a:buClr>
                <a:srgbClr val="0093D0"/>
              </a:buClr>
              <a:buSzPct val="120000"/>
              <a:buFont typeface="Symbol" panose="05050102010706020507" pitchFamily="18" charset="2"/>
              <a:buNone/>
              <a:tabLst/>
              <a:defRPr/>
            </a:pPr>
            <a:r>
              <a:rPr lang="en-US"/>
              <a:t>PHA </a:t>
            </a:r>
            <a:r>
              <a:rPr lang="de-DE"/>
              <a:t>Strengths and Limitations:</a:t>
            </a:r>
            <a:br>
              <a:rPr lang="en-US"/>
            </a:br>
            <a:endParaRPr lang="en-US"/>
          </a:p>
        </p:txBody>
      </p:sp>
      <p:graphicFrame>
        <p:nvGraphicFramePr>
          <p:cNvPr id="6" name="Tabelle 5">
            <a:extLst>
              <a:ext uri="{FF2B5EF4-FFF2-40B4-BE49-F238E27FC236}">
                <a16:creationId xmlns:a16="http://schemas.microsoft.com/office/drawing/2014/main" id="{813DA34D-29AF-C460-27BF-F371E1B299BF}"/>
              </a:ext>
            </a:extLst>
          </p:cNvPr>
          <p:cNvGraphicFramePr>
            <a:graphicFrameLocks noGrp="1"/>
          </p:cNvGraphicFramePr>
          <p:nvPr>
            <p:extLst>
              <p:ext uri="{D42A27DB-BD31-4B8C-83A1-F6EECF244321}">
                <p14:modId xmlns:p14="http://schemas.microsoft.com/office/powerpoint/2010/main" val="2856299303"/>
              </p:ext>
            </p:extLst>
          </p:nvPr>
        </p:nvGraphicFramePr>
        <p:xfrm>
          <a:off x="497770" y="1404426"/>
          <a:ext cx="5743010" cy="6299394"/>
        </p:xfrm>
        <a:graphic>
          <a:graphicData uri="http://schemas.openxmlformats.org/drawingml/2006/table">
            <a:tbl>
              <a:tblPr firstRow="1" firstCol="1" bandRow="1"/>
              <a:tblGrid>
                <a:gridCol w="5743010">
                  <a:extLst>
                    <a:ext uri="{9D8B030D-6E8A-4147-A177-3AD203B41FA5}">
                      <a16:colId xmlns:a16="http://schemas.microsoft.com/office/drawing/2014/main" val="4205332168"/>
                    </a:ext>
                  </a:extLst>
                </a:gridCol>
              </a:tblGrid>
              <a:tr h="6299394">
                <a:tc>
                  <a:txBody>
                    <a:bodyPr/>
                    <a:lstStyle/>
                    <a:p>
                      <a:pPr indent="-226695" algn="l"/>
                      <a:r>
                        <a:rPr lang="en-US" sz="1800" b="1" kern="100" dirty="0">
                          <a:effectLst/>
                          <a:latin typeface="+mn-lt"/>
                          <a:ea typeface="Aptos" panose="020B0004020202020204" pitchFamily="34" charset="0"/>
                          <a:cs typeface="Times New Roman" panose="02020603050405020304" pitchFamily="18" charset="0"/>
                        </a:rPr>
                        <a:t>Strengths:</a:t>
                      </a:r>
                    </a:p>
                    <a:p>
                      <a:pPr indent="-226695" algn="l"/>
                      <a:r>
                        <a:rPr lang="en-US" sz="1200" kern="100" dirty="0">
                          <a:effectLst/>
                          <a:latin typeface="+mn-lt"/>
                          <a:ea typeface="Aptos" panose="020B0004020202020204" pitchFamily="34" charset="0"/>
                          <a:cs typeface="Times New Roman" panose="02020603050405020304" pitchFamily="18" charset="0"/>
                        </a:rPr>
                        <a:t> </a:t>
                      </a:r>
                    </a:p>
                    <a:p>
                      <a:pPr marL="171450" lvl="0" indent="-171450" algn="just">
                        <a:buFont typeface="Arial" panose="020B0604020202020204" pitchFamily="34" charset="0"/>
                        <a:buChar char="•"/>
                        <a:tabLst>
                          <a:tab pos="457200" algn="l"/>
                        </a:tabLst>
                      </a:pPr>
                      <a:r>
                        <a:rPr lang="en-US" sz="1600" b="1" kern="1200" dirty="0">
                          <a:solidFill>
                            <a:schemeClr val="tx1"/>
                          </a:solidFill>
                          <a:effectLst/>
                          <a:latin typeface="+mn-lt"/>
                          <a:ea typeface="+mn-ea"/>
                          <a:cs typeface="+mn-cs"/>
                        </a:rPr>
                        <a:t>Early Identification of Hazards</a:t>
                      </a:r>
                      <a:r>
                        <a:rPr lang="en-US" sz="1600" kern="1200" dirty="0">
                          <a:solidFill>
                            <a:schemeClr val="tx1"/>
                          </a:solidFill>
                          <a:effectLst/>
                          <a:latin typeface="+mn-lt"/>
                          <a:ea typeface="+mn-ea"/>
                          <a:cs typeface="+mn-cs"/>
                        </a:rPr>
                        <a:t>: PHA allows for the identification of hazards early in the development or design stage, which can lead to proactive risk management and prevention measures (Boeing, 2007).</a:t>
                      </a:r>
                    </a:p>
                    <a:p>
                      <a:pPr marL="171450" lvl="0" indent="-171450" algn="just">
                        <a:buFont typeface="Arial" panose="020B0604020202020204" pitchFamily="34" charset="0"/>
                        <a:buChar char="•"/>
                        <a:tabLst>
                          <a:tab pos="457200" algn="l"/>
                        </a:tabLst>
                      </a:pPr>
                      <a:endParaRPr lang="en-US" sz="1600" kern="1200" dirty="0">
                        <a:solidFill>
                          <a:schemeClr val="tx1"/>
                        </a:solidFill>
                        <a:effectLst/>
                        <a:latin typeface="+mn-lt"/>
                        <a:ea typeface="+mn-ea"/>
                        <a:cs typeface="+mn-cs"/>
                      </a:endParaRPr>
                    </a:p>
                    <a:p>
                      <a:pPr marL="171450" lvl="0" indent="-171450" algn="just">
                        <a:buFont typeface="Arial" panose="020B0604020202020204" pitchFamily="34" charset="0"/>
                        <a:buChar char="•"/>
                        <a:tabLst>
                          <a:tab pos="457200" algn="l"/>
                        </a:tabLst>
                      </a:pPr>
                      <a:r>
                        <a:rPr lang="en-US" sz="1600" b="1" kern="1200" dirty="0">
                          <a:solidFill>
                            <a:schemeClr val="tx1"/>
                          </a:solidFill>
                          <a:effectLst/>
                          <a:latin typeface="+mn-lt"/>
                          <a:ea typeface="+mn-ea"/>
                          <a:cs typeface="+mn-cs"/>
                        </a:rPr>
                        <a:t>Structured Approach</a:t>
                      </a:r>
                      <a:r>
                        <a:rPr lang="en-US" sz="1600" kern="1200" dirty="0">
                          <a:solidFill>
                            <a:schemeClr val="tx1"/>
                          </a:solidFill>
                          <a:effectLst/>
                          <a:latin typeface="+mn-lt"/>
                          <a:ea typeface="+mn-ea"/>
                          <a:cs typeface="+mn-cs"/>
                        </a:rPr>
                        <a:t>: PHA provides a structured method for evaluating potential hazards. It facilitates a systematic approach to identifying and analyzing risks, ensuring that important factors are not overlooked (American Institute of Chemical Engineers, 2006).</a:t>
                      </a:r>
                    </a:p>
                    <a:p>
                      <a:pPr marL="171450" lvl="0" indent="-171450" algn="just">
                        <a:buFont typeface="Arial" panose="020B0604020202020204" pitchFamily="34" charset="0"/>
                        <a:buChar char="•"/>
                        <a:tabLst>
                          <a:tab pos="457200" algn="l"/>
                        </a:tabLst>
                      </a:pPr>
                      <a:endParaRPr lang="en-US" sz="1600" kern="1200" dirty="0">
                        <a:solidFill>
                          <a:schemeClr val="tx1"/>
                        </a:solidFill>
                        <a:effectLst/>
                        <a:latin typeface="+mn-lt"/>
                        <a:ea typeface="+mn-ea"/>
                        <a:cs typeface="+mn-cs"/>
                      </a:endParaRPr>
                    </a:p>
                    <a:p>
                      <a:pPr marL="171450" lvl="0" indent="-171450" algn="just">
                        <a:buFont typeface="Arial" panose="020B0604020202020204" pitchFamily="34" charset="0"/>
                        <a:buChar char="•"/>
                        <a:tabLst>
                          <a:tab pos="457200" algn="l"/>
                        </a:tabLst>
                      </a:pPr>
                      <a:r>
                        <a:rPr lang="en-US" sz="1600" b="1" kern="1200" dirty="0">
                          <a:solidFill>
                            <a:schemeClr val="tx1"/>
                          </a:solidFill>
                          <a:effectLst/>
                          <a:latin typeface="+mn-lt"/>
                          <a:ea typeface="+mn-ea"/>
                          <a:cs typeface="+mn-cs"/>
                        </a:rPr>
                        <a:t>Flexible and Scalable: </a:t>
                      </a:r>
                      <a:r>
                        <a:rPr lang="en-US" sz="1600" kern="1200" dirty="0">
                          <a:solidFill>
                            <a:schemeClr val="tx1"/>
                          </a:solidFill>
                          <a:effectLst/>
                          <a:latin typeface="+mn-lt"/>
                          <a:ea typeface="+mn-ea"/>
                          <a:cs typeface="+mn-cs"/>
                        </a:rPr>
                        <a:t>PHA can be adapted to different industries and scales of projects, making it a versatile tool that can be applied across various sectors including aerospace, chemical manufacturing, and construction (International Organization for Standardization, ISO 31000).</a:t>
                      </a:r>
                    </a:p>
                    <a:p>
                      <a:pPr marL="171450" lvl="0" indent="-171450" algn="just">
                        <a:buFont typeface="Arial" panose="020B0604020202020204" pitchFamily="34" charset="0"/>
                        <a:buChar char="•"/>
                        <a:tabLst>
                          <a:tab pos="457200" algn="l"/>
                        </a:tabLst>
                      </a:pPr>
                      <a:endParaRPr lang="en-US" sz="1600" kern="1200" dirty="0">
                        <a:solidFill>
                          <a:schemeClr val="tx1"/>
                        </a:solidFill>
                        <a:effectLst/>
                        <a:latin typeface="+mn-lt"/>
                        <a:ea typeface="+mn-ea"/>
                        <a:cs typeface="+mn-cs"/>
                      </a:endParaRPr>
                    </a:p>
                    <a:p>
                      <a:pPr marL="171450" lvl="0" indent="-171450" algn="just">
                        <a:buFont typeface="Arial" panose="020B0604020202020204" pitchFamily="34" charset="0"/>
                        <a:buChar char="•"/>
                        <a:tabLst>
                          <a:tab pos="457200" algn="l"/>
                        </a:tabLst>
                      </a:pPr>
                      <a:r>
                        <a:rPr lang="en-US" sz="1600" b="1" kern="1200" dirty="0">
                          <a:solidFill>
                            <a:schemeClr val="tx1"/>
                          </a:solidFill>
                          <a:effectLst/>
                          <a:latin typeface="+mn-lt"/>
                          <a:ea typeface="+mn-ea"/>
                          <a:cs typeface="+mn-cs"/>
                        </a:rPr>
                        <a:t>Facilitates Communication</a:t>
                      </a:r>
                      <a:r>
                        <a:rPr lang="en-US" sz="1600" kern="1200" dirty="0">
                          <a:solidFill>
                            <a:schemeClr val="tx1"/>
                          </a:solidFill>
                          <a:effectLst/>
                          <a:latin typeface="+mn-lt"/>
                          <a:ea typeface="+mn-ea"/>
                          <a:cs typeface="+mn-cs"/>
                        </a:rPr>
                        <a:t>: The PHA process encourages collaboration and communication between various stakeholders, which can lead to better decision-making and risk management strategies (Heinrich, 1992).</a:t>
                      </a:r>
                      <a:endParaRPr lang="en-US" sz="1600" kern="100" dirty="0">
                        <a:effectLst/>
                        <a:latin typeface="+mn-lt"/>
                        <a:ea typeface="Aptos" panose="020B0004020202020204" pitchFamily="34" charset="0"/>
                        <a:cs typeface="Times New Roman" panose="02020603050405020304" pitchFamily="18" charset="0"/>
                      </a:endParaRPr>
                    </a:p>
                  </a:txBody>
                  <a:tcPr marL="68580" marR="68580" marT="0" marB="0">
                    <a:lnL>
                      <a:noFill/>
                    </a:lnL>
                    <a:lnR>
                      <a:noFill/>
                    </a:lnR>
                    <a:lnT>
                      <a:noFill/>
                    </a:lnT>
                    <a:lnB>
                      <a:noFill/>
                    </a:lnB>
                    <a:noFill/>
                  </a:tcPr>
                </a:tc>
                <a:extLst>
                  <a:ext uri="{0D108BD9-81ED-4DB2-BD59-A6C34878D82A}">
                    <a16:rowId xmlns:a16="http://schemas.microsoft.com/office/drawing/2014/main" val="4249396000"/>
                  </a:ext>
                </a:extLst>
              </a:tr>
            </a:tbl>
          </a:graphicData>
        </a:graphic>
      </p:graphicFrame>
      <p:sp>
        <p:nvSpPr>
          <p:cNvPr id="5" name="TextBox 4">
            <a:extLst>
              <a:ext uri="{FF2B5EF4-FFF2-40B4-BE49-F238E27FC236}">
                <a16:creationId xmlns:a16="http://schemas.microsoft.com/office/drawing/2014/main" id="{816DD9FE-36A6-E0FD-37A8-79482C91E72B}"/>
              </a:ext>
            </a:extLst>
          </p:cNvPr>
          <p:cNvSpPr txBox="1"/>
          <p:nvPr/>
        </p:nvSpPr>
        <p:spPr bwMode="auto">
          <a:xfrm>
            <a:off x="6375401" y="1425822"/>
            <a:ext cx="6500648" cy="5262979"/>
          </a:xfrm>
          <a:prstGeom prst="rect">
            <a:avLst/>
          </a:prstGeom>
          <a:noFill/>
          <a:ln w="9525">
            <a:noFill/>
            <a:round/>
            <a:headEnd/>
            <a:tailEnd/>
          </a:ln>
        </p:spPr>
        <p:txBody>
          <a:bodyPr wrap="square" lIns="91440" tIns="45720" rIns="91440" bIns="45720" anchor="t">
            <a:spAutoFit/>
          </a:bodyPr>
          <a:lstStyle/>
          <a:p>
            <a:pPr marR="0" lvl="0" defTabSz="914400" rtl="0" eaLnBrk="1" fontAlgn="auto" latinLnBrk="0" hangingPunct="1">
              <a:lnSpc>
                <a:spcPct val="100000"/>
              </a:lnSpc>
              <a:spcBef>
                <a:spcPts val="0"/>
              </a:spcBef>
              <a:spcAft>
                <a:spcPts val="0"/>
              </a:spcAft>
              <a:buClrTx/>
              <a:buSzTx/>
              <a:tabLst>
                <a:tab pos="457200" algn="l"/>
              </a:tabLst>
              <a:defRPr/>
            </a:pPr>
            <a:r>
              <a:rPr kumimoji="0" lang="en-US" sz="1800" i="0" u="none" strike="noStrike" kern="100" cap="none" spc="0" normalizeH="0" baseline="0" noProof="0" dirty="0">
                <a:ln>
                  <a:noFill/>
                </a:ln>
                <a:solidFill>
                  <a:srgbClr val="000000"/>
                </a:solidFill>
                <a:effectLst/>
                <a:uLnTx/>
                <a:uFillTx/>
                <a:latin typeface="+mn-lt"/>
                <a:ea typeface="Aptos" panose="020B0004020202020204" pitchFamily="34" charset="0"/>
                <a:cs typeface="Times New Roman"/>
              </a:rPr>
              <a:t>Limitations:</a:t>
            </a:r>
          </a:p>
          <a:p>
            <a:pPr defTabSz="914400">
              <a:lnSpc>
                <a:spcPct val="100000"/>
              </a:lnSpc>
              <a:spcBef>
                <a:spcPts val="0"/>
              </a:spcBef>
              <a:spcAft>
                <a:spcPts val="0"/>
              </a:spcAft>
              <a:buClrTx/>
              <a:buSzTx/>
              <a:tabLst>
                <a:tab pos="457200" algn="l"/>
              </a:tabLst>
              <a:defRPr/>
            </a:pPr>
            <a:endParaRPr lang="en-US" sz="1800" kern="100" dirty="0">
              <a:solidFill>
                <a:srgbClr val="000000"/>
              </a:solidFill>
              <a:latin typeface="+mn-lt"/>
              <a:ea typeface="Aptos" panose="020B0004020202020204" pitchFamily="34" charset="0"/>
              <a:cs typeface="Times New Roman"/>
            </a:endParaRPr>
          </a:p>
          <a:p>
            <a:pPr marL="342900" marR="0" lvl="0" indent="-342900" algn="just" defTabSz="914400" rtl="0" eaLnBrk="1" fontAlgn="auto" latinLnBrk="0" hangingPunct="1">
              <a:lnSpc>
                <a:spcPct val="100000"/>
              </a:lnSpc>
              <a:spcBef>
                <a:spcPts val="0"/>
              </a:spcBef>
              <a:spcAft>
                <a:spcPts val="0"/>
              </a:spcAft>
              <a:buClrTx/>
              <a:buSzTx/>
              <a:buFont typeface="Times New Roman" panose="02020603050405020304" pitchFamily="18" charset="0"/>
              <a:buChar char="•"/>
              <a:tabLst>
                <a:tab pos="457200" algn="l"/>
              </a:tabLst>
              <a:defRPr/>
            </a:pPr>
            <a:r>
              <a:rPr kumimoji="0" lang="en-US" sz="1600" i="0" u="none" strike="noStrike" kern="100" cap="none" spc="0" normalizeH="0" baseline="0" noProof="0" dirty="0">
                <a:ln>
                  <a:noFill/>
                </a:ln>
                <a:solidFill>
                  <a:srgbClr val="000000"/>
                </a:solidFill>
                <a:effectLst/>
                <a:uLnTx/>
                <a:uFillTx/>
                <a:latin typeface="+mn-lt"/>
                <a:ea typeface="Aptos" panose="020B0004020202020204" pitchFamily="34" charset="0"/>
                <a:cs typeface="Times New Roman"/>
              </a:rPr>
              <a:t>Limited Depth of Analysis</a:t>
            </a:r>
            <a:r>
              <a:rPr kumimoji="0" lang="en-US" sz="1600" b="0" i="0" u="none" strike="noStrike" kern="100" cap="none" spc="0" normalizeH="0" baseline="0" noProof="0" dirty="0">
                <a:ln>
                  <a:noFill/>
                </a:ln>
                <a:solidFill>
                  <a:srgbClr val="000000"/>
                </a:solidFill>
                <a:effectLst/>
                <a:uLnTx/>
                <a:uFillTx/>
                <a:latin typeface="+mn-lt"/>
                <a:ea typeface="Aptos" panose="020B0004020202020204" pitchFamily="34" charset="0"/>
                <a:cs typeface="Times New Roman"/>
              </a:rPr>
              <a:t>: As a preliminary tool, PHA does not provide a comprehensive analysis of all hazards and risks. It may miss detailed risk evaluations that more sophisticated methods (like Quantitative Risk Assessment) would provide (American Institute of Chemical Engineers, 2006). For combination of different tools see also ICH Q9 (R1) training slides “Combination of tools”</a:t>
            </a:r>
            <a:endParaRPr lang="en-US" sz="1600" b="0" i="0" u="none" strike="noStrike" kern="100" cap="none" spc="0" normalizeH="0" baseline="0" noProof="0" dirty="0">
              <a:ln>
                <a:noFill/>
              </a:ln>
              <a:solidFill>
                <a:srgbClr val="000000"/>
              </a:solidFill>
              <a:effectLst/>
              <a:uLnTx/>
              <a:uFillTx/>
              <a:latin typeface="+mn-lt"/>
              <a:ea typeface="Aptos" panose="020B0004020202020204" pitchFamily="34" charset="0"/>
              <a:cs typeface="Times New Roman"/>
            </a:endParaRPr>
          </a:p>
          <a:p>
            <a:pPr marL="342900" marR="0" lvl="0" indent="-342900" algn="just" defTabSz="914400" rtl="0" eaLnBrk="1" fontAlgn="auto" latinLnBrk="0" hangingPunct="1">
              <a:lnSpc>
                <a:spcPct val="100000"/>
              </a:lnSpc>
              <a:spcBef>
                <a:spcPts val="0"/>
              </a:spcBef>
              <a:spcAft>
                <a:spcPts val="0"/>
              </a:spcAft>
              <a:buClrTx/>
              <a:buSzTx/>
              <a:buFont typeface="Times New Roman" panose="02020603050405020304" pitchFamily="18" charset="0"/>
              <a:buChar char="•"/>
              <a:tabLst>
                <a:tab pos="457200" algn="l"/>
              </a:tabLst>
              <a:defRPr/>
            </a:pPr>
            <a:endParaRPr kumimoji="0" lang="en-US" sz="1600" b="0" i="0" u="none" strike="noStrike" kern="100" cap="none" spc="0" normalizeH="0" baseline="0" noProof="0" dirty="0">
              <a:ln>
                <a:noFill/>
              </a:ln>
              <a:solidFill>
                <a:srgbClr val="000000"/>
              </a:solidFill>
              <a:effectLst/>
              <a:uLnTx/>
              <a:uFillTx/>
              <a:latin typeface="+mn-lt"/>
              <a:ea typeface="Aptos" panose="020B0004020202020204" pitchFamily="34"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 typeface="Times New Roman" panose="02020603050405020304" pitchFamily="18" charset="0"/>
              <a:buChar char="•"/>
              <a:tabLst>
                <a:tab pos="457200" algn="l"/>
              </a:tabLst>
              <a:defRPr/>
            </a:pPr>
            <a:r>
              <a:rPr kumimoji="0" lang="en-US" sz="1600" i="0" u="none" strike="noStrike" kern="100" cap="none" spc="0" normalizeH="0" baseline="0" noProof="0" dirty="0">
                <a:ln>
                  <a:noFill/>
                </a:ln>
                <a:solidFill>
                  <a:srgbClr val="000000"/>
                </a:solidFill>
                <a:effectLst/>
                <a:uLnTx/>
                <a:uFillTx/>
                <a:latin typeface="+mn-lt"/>
                <a:ea typeface="Aptos" panose="020B0004020202020204" pitchFamily="34" charset="0"/>
                <a:cs typeface="Times New Roman"/>
              </a:rPr>
              <a:t>Dependence on Team Expertise</a:t>
            </a:r>
            <a:r>
              <a:rPr kumimoji="0" lang="en-US" sz="1600" b="0" i="0" u="none" strike="noStrike" kern="100" cap="none" spc="0" normalizeH="0" baseline="0" noProof="0" dirty="0">
                <a:ln>
                  <a:noFill/>
                </a:ln>
                <a:solidFill>
                  <a:srgbClr val="000000"/>
                </a:solidFill>
                <a:effectLst/>
                <a:uLnTx/>
                <a:uFillTx/>
                <a:latin typeface="+mn-lt"/>
                <a:ea typeface="Aptos" panose="020B0004020202020204" pitchFamily="34" charset="0"/>
                <a:cs typeface="Times New Roman"/>
              </a:rPr>
              <a:t>: The effectiveness of a PHA is highly dependent on the expertise and experience of the team conducting it. A lack of knowledge or experience can lead to incomplete hazard identification (Hale &amp; Hovden, 1998).</a:t>
            </a:r>
            <a:endParaRPr lang="en-US" sz="1600" b="0" i="0" u="none" strike="noStrike" kern="100" cap="none" spc="0" normalizeH="0" baseline="0" noProof="0" dirty="0">
              <a:ln>
                <a:noFill/>
              </a:ln>
              <a:solidFill>
                <a:srgbClr val="000000"/>
              </a:solidFill>
              <a:effectLst/>
              <a:uLnTx/>
              <a:uFillTx/>
              <a:latin typeface="+mn-lt"/>
              <a:ea typeface="Aptos" panose="020B0004020202020204" pitchFamily="34" charset="0"/>
              <a:cs typeface="Times New Roman"/>
            </a:endParaRPr>
          </a:p>
          <a:p>
            <a:pPr marL="342900" marR="0" lvl="0" indent="-342900" algn="just" defTabSz="914400" rtl="0" eaLnBrk="1" fontAlgn="auto" latinLnBrk="0" hangingPunct="1">
              <a:lnSpc>
                <a:spcPct val="100000"/>
              </a:lnSpc>
              <a:spcBef>
                <a:spcPts val="0"/>
              </a:spcBef>
              <a:spcAft>
                <a:spcPts val="0"/>
              </a:spcAft>
              <a:buClrTx/>
              <a:buSzTx/>
              <a:buFont typeface="Times New Roman" panose="02020603050405020304" pitchFamily="18" charset="0"/>
              <a:buChar char="•"/>
              <a:tabLst>
                <a:tab pos="457200" algn="l"/>
              </a:tabLst>
              <a:defRPr/>
            </a:pPr>
            <a:endParaRPr kumimoji="0" lang="en-US" sz="1600" b="0" i="0" u="none" strike="noStrike" kern="100" cap="none" spc="0" normalizeH="0" baseline="0" noProof="0" dirty="0">
              <a:ln>
                <a:noFill/>
              </a:ln>
              <a:solidFill>
                <a:srgbClr val="000000"/>
              </a:solidFill>
              <a:effectLst/>
              <a:uLnTx/>
              <a:uFillTx/>
              <a:latin typeface="+mn-lt"/>
              <a:ea typeface="Aptos" panose="020B0004020202020204" pitchFamily="34" charset="0"/>
              <a:cs typeface="Times New Roman" panose="02020603050405020304" pitchFamily="18" charset="0"/>
            </a:endParaRPr>
          </a:p>
          <a:p>
            <a:pPr marL="342900" indent="-342900" algn="just" defTabSz="914400" fontAlgn="auto" hangingPunct="1">
              <a:lnSpc>
                <a:spcPct val="100000"/>
              </a:lnSpc>
              <a:spcBef>
                <a:spcPts val="0"/>
              </a:spcBef>
              <a:spcAft>
                <a:spcPts val="0"/>
              </a:spcAft>
              <a:buClrTx/>
              <a:buSzTx/>
              <a:buFont typeface="Times New Roman" panose="02020603050405020304" pitchFamily="18" charset="0"/>
              <a:buChar char="•"/>
              <a:tabLst>
                <a:tab pos="457200" algn="l"/>
              </a:tabLst>
              <a:defRPr/>
            </a:pPr>
            <a:r>
              <a:rPr kumimoji="0" lang="en-US" sz="1600" i="0" u="none" strike="noStrike" kern="100" cap="none" spc="0" normalizeH="0" baseline="0" noProof="0" dirty="0">
                <a:ln>
                  <a:noFill/>
                </a:ln>
                <a:solidFill>
                  <a:srgbClr val="000000"/>
                </a:solidFill>
                <a:effectLst/>
                <a:uLnTx/>
                <a:uFillTx/>
                <a:latin typeface="+mn-lt"/>
                <a:ea typeface="Aptos" panose="020B0004020202020204" pitchFamily="34" charset="0"/>
                <a:cs typeface="Times New Roman"/>
              </a:rPr>
              <a:t>Snapshot in Time</a:t>
            </a:r>
            <a:r>
              <a:rPr kumimoji="0" lang="en-US" sz="1600" b="0" i="0" u="none" strike="noStrike" kern="100" cap="none" spc="0" normalizeH="0" baseline="0" noProof="0" dirty="0">
                <a:ln>
                  <a:noFill/>
                </a:ln>
                <a:solidFill>
                  <a:srgbClr val="000000"/>
                </a:solidFill>
                <a:effectLst/>
                <a:uLnTx/>
                <a:uFillTx/>
                <a:latin typeface="+mn-lt"/>
                <a:ea typeface="Aptos" panose="020B0004020202020204" pitchFamily="34" charset="0"/>
                <a:cs typeface="Times New Roman"/>
              </a:rPr>
              <a:t>: PHA is often a snapshot of the project at a specific point in time. As projects evolve, new hazards may emerge that were not considered during the initial analysis which may not always be the case (Heinrich, 1992).</a:t>
            </a:r>
            <a:r>
              <a:rPr lang="en-US" sz="1600" b="0" kern="100" dirty="0">
                <a:solidFill>
                  <a:srgbClr val="000000"/>
                </a:solidFill>
                <a:latin typeface="+mn-lt"/>
                <a:ea typeface="Aptos" panose="020B0004020202020204" pitchFamily="34" charset="0"/>
                <a:cs typeface="Times New Roman"/>
              </a:rPr>
              <a:t> This is particularly important when PHA is used as a precursor for other QRM tools. </a:t>
            </a:r>
          </a:p>
          <a:p>
            <a:pPr defTabSz="914400">
              <a:lnSpc>
                <a:spcPct val="100000"/>
              </a:lnSpc>
              <a:spcBef>
                <a:spcPts val="0"/>
              </a:spcBef>
              <a:spcAft>
                <a:spcPts val="0"/>
              </a:spcAft>
              <a:buClrTx/>
              <a:buSzTx/>
              <a:tabLst>
                <a:tab pos="457200" algn="l"/>
              </a:tabLst>
              <a:defRPr/>
            </a:pPr>
            <a:endParaRPr lang="en-US" sz="1200" b="0" kern="100" dirty="0">
              <a:solidFill>
                <a:srgbClr val="000000"/>
              </a:solidFill>
              <a:latin typeface="+mn-lt"/>
              <a:ea typeface="Aptos" panose="020B0004020202020204" pitchFamily="34" charset="0"/>
              <a:cs typeface="Times New Roman" panose="02020603050405020304" pitchFamily="18" charset="0"/>
            </a:endParaRPr>
          </a:p>
        </p:txBody>
      </p:sp>
      <p:sp>
        <p:nvSpPr>
          <p:cNvPr id="2" name="Slide Number Placeholder 3">
            <a:extLst>
              <a:ext uri="{FF2B5EF4-FFF2-40B4-BE49-F238E27FC236}">
                <a16:creationId xmlns:a16="http://schemas.microsoft.com/office/drawing/2014/main" id="{7DA8916F-5441-B7A5-C468-D2EB10CD7519}"/>
              </a:ext>
            </a:extLst>
          </p:cNvPr>
          <p:cNvSpPr txBox="1">
            <a:spLocks/>
          </p:cNvSpPr>
          <p:nvPr/>
        </p:nvSpPr>
        <p:spPr>
          <a:xfrm>
            <a:off x="10728561" y="6823866"/>
            <a:ext cx="1995875" cy="389467"/>
          </a:xfrm>
          <a:prstGeom prst="rect">
            <a:avLst/>
          </a:prstGeom>
        </p:spPr>
        <p:txBody>
          <a:bodyPr/>
          <a:ls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5pPr>
            <a:lvl6pPr marL="2286000" algn="l" defTabSz="914400" rtl="0" eaLnBrk="1" latinLnBrk="0" hangingPunct="1">
              <a:defRPr sz="5200" b="1" kern="1200">
                <a:solidFill>
                  <a:schemeClr val="bg1"/>
                </a:solidFill>
                <a:latin typeface="Arial" charset="0"/>
                <a:ea typeface="+mn-ea"/>
                <a:cs typeface="Lucida Sans Unicode" charset="0"/>
              </a:defRPr>
            </a:lvl6pPr>
            <a:lvl7pPr marL="2743200" algn="l" defTabSz="914400" rtl="0" eaLnBrk="1" latinLnBrk="0" hangingPunct="1">
              <a:defRPr sz="5200" b="1" kern="1200">
                <a:solidFill>
                  <a:schemeClr val="bg1"/>
                </a:solidFill>
                <a:latin typeface="Arial" charset="0"/>
                <a:ea typeface="+mn-ea"/>
                <a:cs typeface="Lucida Sans Unicode" charset="0"/>
              </a:defRPr>
            </a:lvl7pPr>
            <a:lvl8pPr marL="3200400" algn="l" defTabSz="914400" rtl="0" eaLnBrk="1" latinLnBrk="0" hangingPunct="1">
              <a:defRPr sz="5200" b="1" kern="1200">
                <a:solidFill>
                  <a:schemeClr val="bg1"/>
                </a:solidFill>
                <a:latin typeface="Arial" charset="0"/>
                <a:ea typeface="+mn-ea"/>
                <a:cs typeface="Lucida Sans Unicode" charset="0"/>
              </a:defRPr>
            </a:lvl8pPr>
            <a:lvl9pPr marL="3657600" algn="l" defTabSz="914400" rtl="0" eaLnBrk="1" latinLnBrk="0" hangingPunct="1">
              <a:defRPr sz="5200" b="1" kern="1200">
                <a:solidFill>
                  <a:schemeClr val="bg1"/>
                </a:solidFill>
                <a:latin typeface="Arial" charset="0"/>
                <a:ea typeface="+mn-ea"/>
                <a:cs typeface="Lucida Sans Unicode" charset="0"/>
              </a:defRPr>
            </a:lvl9pPr>
          </a:lstStyle>
          <a:p>
            <a:pPr algn="r"/>
            <a:fld id="{0A8834A9-D2EF-46F6-A181-679F22EC2504}" type="slidenum">
              <a:rPr lang="zh-TW" altLang="en-US" sz="1200" b="0" smtClean="0">
                <a:solidFill>
                  <a:schemeClr val="tx1"/>
                </a:solidFill>
              </a:rPr>
              <a:pPr algn="r"/>
              <a:t>5</a:t>
            </a:fld>
            <a:endParaRPr lang="zh-TW" altLang="en-US" sz="1200" b="0" dirty="0">
              <a:solidFill>
                <a:schemeClr val="tx1"/>
              </a:solidFill>
            </a:endParaRPr>
          </a:p>
        </p:txBody>
      </p:sp>
    </p:spTree>
    <p:extLst>
      <p:ext uri="{BB962C8B-B14F-4D97-AF65-F5344CB8AC3E}">
        <p14:creationId xmlns:p14="http://schemas.microsoft.com/office/powerpoint/2010/main" val="3291997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9C7F8A0-8813-8F2F-3B2A-9473C72500DE}"/>
              </a:ext>
            </a:extLst>
          </p:cNvPr>
          <p:cNvSpPr>
            <a:spLocks noGrp="1"/>
          </p:cNvSpPr>
          <p:nvPr>
            <p:ph type="title"/>
          </p:nvPr>
        </p:nvSpPr>
        <p:spPr>
          <a:xfrm>
            <a:off x="3011713" y="693947"/>
            <a:ext cx="8640960" cy="790575"/>
          </a:xfrm>
        </p:spPr>
        <p:txBody>
          <a:bodyPr/>
          <a:lstStyle/>
          <a:p>
            <a:r>
              <a:rPr lang="de-DE"/>
              <a:t>PHA </a:t>
            </a:r>
            <a:r>
              <a:rPr lang="en-GB" altLang="en-US"/>
              <a:t>Potential Areas of Use(s)</a:t>
            </a:r>
            <a:br>
              <a:rPr lang="en-GB" altLang="en-US"/>
            </a:br>
            <a:endParaRPr lang="en-US"/>
          </a:p>
        </p:txBody>
      </p:sp>
      <p:sp>
        <p:nvSpPr>
          <p:cNvPr id="4" name="Rectangle 3">
            <a:extLst>
              <a:ext uri="{FF2B5EF4-FFF2-40B4-BE49-F238E27FC236}">
                <a16:creationId xmlns:a16="http://schemas.microsoft.com/office/drawing/2014/main" id="{4E3F44BD-DFAF-3AD9-936F-D1CC2DDCC8DD}"/>
              </a:ext>
            </a:extLst>
          </p:cNvPr>
          <p:cNvSpPr>
            <a:spLocks noGrp="1" noChangeArrowheads="1"/>
          </p:cNvSpPr>
          <p:nvPr>
            <p:ph idx="1"/>
          </p:nvPr>
        </p:nvSpPr>
        <p:spPr>
          <a:xfrm>
            <a:off x="552745" y="1362076"/>
            <a:ext cx="11887199" cy="5172075"/>
          </a:xfrm>
        </p:spPr>
        <p:txBody>
          <a:bodyPr/>
          <a:lstStyle/>
          <a:p>
            <a:pPr marL="0" indent="0" eaLnBrk="1" hangingPunct="1">
              <a:spcBef>
                <a:spcPct val="20000"/>
              </a:spcBef>
              <a:buNone/>
            </a:pPr>
            <a:r>
              <a:rPr lang="en-GB" altLang="en-US" sz="2000" dirty="0"/>
              <a:t>PHA may be used for…</a:t>
            </a:r>
          </a:p>
          <a:p>
            <a:pPr marL="487680" indent="-487680" eaLnBrk="1" hangingPunct="1">
              <a:spcBef>
                <a:spcPct val="20000"/>
              </a:spcBef>
            </a:pPr>
            <a:r>
              <a:rPr lang="en-GB" altLang="en-US" sz="2000" b="0" dirty="0"/>
              <a:t>analysing hazards and their related risks in existing systems</a:t>
            </a:r>
          </a:p>
          <a:p>
            <a:pPr marL="487680" indent="-487680" eaLnBrk="1" hangingPunct="1">
              <a:spcBef>
                <a:spcPct val="20000"/>
              </a:spcBef>
            </a:pPr>
            <a:r>
              <a:rPr lang="en-GB" altLang="en-US" sz="2000" b="0" dirty="0"/>
              <a:t>prioritising hazards for action</a:t>
            </a:r>
          </a:p>
          <a:p>
            <a:pPr marL="487680" indent="-487680" eaLnBrk="1" hangingPunct="1">
              <a:spcBef>
                <a:spcPct val="20000"/>
              </a:spcBef>
            </a:pPr>
            <a:r>
              <a:rPr lang="en-GB" sz="2000" b="0" dirty="0">
                <a:cs typeface="Arial"/>
              </a:rPr>
              <a:t>evaluating the types of hazards presented in p</a:t>
            </a:r>
            <a:r>
              <a:rPr lang="en-GB" altLang="en-US" sz="2000" b="0" dirty="0"/>
              <a:t>roducts (e.g. type, class, etc...), processes and in facility design</a:t>
            </a:r>
          </a:p>
          <a:p>
            <a:pPr marL="0" indent="0" eaLnBrk="1" hangingPunct="1">
              <a:spcBef>
                <a:spcPct val="20000"/>
              </a:spcBef>
              <a:buNone/>
            </a:pPr>
            <a:endParaRPr lang="en-GB" altLang="en-US" sz="2000" b="0" dirty="0"/>
          </a:p>
          <a:p>
            <a:pPr marL="0" indent="0" algn="just" eaLnBrk="1" hangingPunct="1">
              <a:spcBef>
                <a:spcPct val="20000"/>
              </a:spcBef>
              <a:buNone/>
            </a:pPr>
            <a:r>
              <a:rPr lang="en-GB" altLang="en-US" sz="2000" b="0" dirty="0"/>
              <a:t>PHA is frequently used early in the development of a process or product, when little information or experience may be available about that process or product. </a:t>
            </a:r>
          </a:p>
          <a:p>
            <a:pPr marL="0" indent="0" algn="just" eaLnBrk="1" hangingPunct="1">
              <a:spcBef>
                <a:spcPct val="20000"/>
              </a:spcBef>
              <a:buNone/>
            </a:pPr>
            <a:endParaRPr lang="en-GB" altLang="en-US" sz="2000" b="0" dirty="0"/>
          </a:p>
          <a:p>
            <a:pPr marL="0" indent="0" algn="just" eaLnBrk="1" hangingPunct="1">
              <a:spcBef>
                <a:spcPct val="20000"/>
              </a:spcBef>
              <a:buNone/>
            </a:pPr>
            <a:r>
              <a:rPr lang="en-US" sz="2000" b="0" dirty="0"/>
              <a:t>PHA may be followed by additional risk assessments, using other quality risk management tools, which can aid in the design of further studies and in the identification of the required risk controls.</a:t>
            </a:r>
            <a:endParaRPr lang="en-US" altLang="en-US" sz="2000" b="0" dirty="0"/>
          </a:p>
        </p:txBody>
      </p:sp>
      <p:sp>
        <p:nvSpPr>
          <p:cNvPr id="2" name="Slide Number Placeholder 3">
            <a:extLst>
              <a:ext uri="{FF2B5EF4-FFF2-40B4-BE49-F238E27FC236}">
                <a16:creationId xmlns:a16="http://schemas.microsoft.com/office/drawing/2014/main" id="{1FDB1487-7ECC-4D29-CD1E-789AC8EAC02E}"/>
              </a:ext>
            </a:extLst>
          </p:cNvPr>
          <p:cNvSpPr txBox="1">
            <a:spLocks/>
          </p:cNvSpPr>
          <p:nvPr/>
        </p:nvSpPr>
        <p:spPr>
          <a:xfrm>
            <a:off x="10728561" y="6823866"/>
            <a:ext cx="1995875" cy="389467"/>
          </a:xfrm>
          <a:prstGeom prst="rect">
            <a:avLst/>
          </a:prstGeom>
        </p:spPr>
        <p:txBody>
          <a:bodyPr/>
          <a:ls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5pPr>
            <a:lvl6pPr marL="2286000" algn="l" defTabSz="914400" rtl="0" eaLnBrk="1" latinLnBrk="0" hangingPunct="1">
              <a:defRPr sz="5200" b="1" kern="1200">
                <a:solidFill>
                  <a:schemeClr val="bg1"/>
                </a:solidFill>
                <a:latin typeface="Arial" charset="0"/>
                <a:ea typeface="+mn-ea"/>
                <a:cs typeface="Lucida Sans Unicode" charset="0"/>
              </a:defRPr>
            </a:lvl6pPr>
            <a:lvl7pPr marL="2743200" algn="l" defTabSz="914400" rtl="0" eaLnBrk="1" latinLnBrk="0" hangingPunct="1">
              <a:defRPr sz="5200" b="1" kern="1200">
                <a:solidFill>
                  <a:schemeClr val="bg1"/>
                </a:solidFill>
                <a:latin typeface="Arial" charset="0"/>
                <a:ea typeface="+mn-ea"/>
                <a:cs typeface="Lucida Sans Unicode" charset="0"/>
              </a:defRPr>
            </a:lvl7pPr>
            <a:lvl8pPr marL="3200400" algn="l" defTabSz="914400" rtl="0" eaLnBrk="1" latinLnBrk="0" hangingPunct="1">
              <a:defRPr sz="5200" b="1" kern="1200">
                <a:solidFill>
                  <a:schemeClr val="bg1"/>
                </a:solidFill>
                <a:latin typeface="Arial" charset="0"/>
                <a:ea typeface="+mn-ea"/>
                <a:cs typeface="Lucida Sans Unicode" charset="0"/>
              </a:defRPr>
            </a:lvl8pPr>
            <a:lvl9pPr marL="3657600" algn="l" defTabSz="914400" rtl="0" eaLnBrk="1" latinLnBrk="0" hangingPunct="1">
              <a:defRPr sz="5200" b="1" kern="1200">
                <a:solidFill>
                  <a:schemeClr val="bg1"/>
                </a:solidFill>
                <a:latin typeface="Arial" charset="0"/>
                <a:ea typeface="+mn-ea"/>
                <a:cs typeface="Lucida Sans Unicode" charset="0"/>
              </a:defRPr>
            </a:lvl9pPr>
          </a:lstStyle>
          <a:p>
            <a:pPr algn="r"/>
            <a:fld id="{0A8834A9-D2EF-46F6-A181-679F22EC2504}" type="slidenum">
              <a:rPr lang="zh-TW" altLang="en-US" sz="1200" b="0" smtClean="0">
                <a:solidFill>
                  <a:schemeClr val="tx1"/>
                </a:solidFill>
              </a:rPr>
              <a:pPr algn="r"/>
              <a:t>6</a:t>
            </a:fld>
            <a:endParaRPr lang="zh-TW" altLang="en-US" sz="1200" b="0" dirty="0">
              <a:solidFill>
                <a:schemeClr val="tx1"/>
              </a:solidFill>
            </a:endParaRPr>
          </a:p>
        </p:txBody>
      </p:sp>
    </p:spTree>
    <p:extLst>
      <p:ext uri="{BB962C8B-B14F-4D97-AF65-F5344CB8AC3E}">
        <p14:creationId xmlns:p14="http://schemas.microsoft.com/office/powerpoint/2010/main" val="3476752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Righ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strips(downRight)">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Righ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strips(downRigh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strips(downRight)">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A452778-2D58-A6B7-3440-9013818BD783}"/>
              </a:ext>
            </a:extLst>
          </p:cNvPr>
          <p:cNvSpPr>
            <a:spLocks noGrp="1"/>
          </p:cNvSpPr>
          <p:nvPr>
            <p:ph type="title"/>
          </p:nvPr>
        </p:nvSpPr>
        <p:spPr/>
        <p:txBody>
          <a:bodyPr/>
          <a:lstStyle/>
          <a:p>
            <a:pPr algn="l"/>
            <a:r>
              <a:rPr lang="en-US"/>
              <a:t>PHA - Key Definitions</a:t>
            </a:r>
          </a:p>
        </p:txBody>
      </p:sp>
      <p:graphicFrame>
        <p:nvGraphicFramePr>
          <p:cNvPr id="4" name="Table 3">
            <a:extLst>
              <a:ext uri="{FF2B5EF4-FFF2-40B4-BE49-F238E27FC236}">
                <a16:creationId xmlns:a16="http://schemas.microsoft.com/office/drawing/2014/main" id="{DE6B136F-3809-7542-B30F-1486A1813EA0}"/>
              </a:ext>
            </a:extLst>
          </p:cNvPr>
          <p:cNvGraphicFramePr>
            <a:graphicFrameLocks noGrp="1"/>
          </p:cNvGraphicFramePr>
          <p:nvPr>
            <p:extLst>
              <p:ext uri="{D42A27DB-BD31-4B8C-83A1-F6EECF244321}">
                <p14:modId xmlns:p14="http://schemas.microsoft.com/office/powerpoint/2010/main" val="3870245923"/>
              </p:ext>
            </p:extLst>
          </p:nvPr>
        </p:nvGraphicFramePr>
        <p:xfrm>
          <a:off x="914838" y="1595996"/>
          <a:ext cx="11175124" cy="4413282"/>
        </p:xfrm>
        <a:graphic>
          <a:graphicData uri="http://schemas.openxmlformats.org/drawingml/2006/table">
            <a:tbl>
              <a:tblPr/>
              <a:tblGrid>
                <a:gridCol w="3032322">
                  <a:extLst>
                    <a:ext uri="{9D8B030D-6E8A-4147-A177-3AD203B41FA5}">
                      <a16:colId xmlns:a16="http://schemas.microsoft.com/office/drawing/2014/main" val="20000"/>
                    </a:ext>
                  </a:extLst>
                </a:gridCol>
                <a:gridCol w="8142802">
                  <a:extLst>
                    <a:ext uri="{9D8B030D-6E8A-4147-A177-3AD203B41FA5}">
                      <a16:colId xmlns:a16="http://schemas.microsoft.com/office/drawing/2014/main" val="20001"/>
                    </a:ext>
                  </a:extLst>
                </a:gridCol>
              </a:tblGrid>
              <a:tr h="658294">
                <a:tc>
                  <a:txBody>
                    <a:bodyPr/>
                    <a:lstStyle>
                      <a:lvl1pPr marL="0" algn="l" defTabSz="457200" rtl="0" eaLnBrk="1" latinLnBrk="0" hangingPunct="1">
                        <a:spcBef>
                          <a:spcPct val="0"/>
                        </a:spcBef>
                        <a:spcAft>
                          <a:spcPct val="50000"/>
                        </a:spcAft>
                        <a:defRPr sz="2000" kern="1200">
                          <a:solidFill>
                            <a:schemeClr val="tx1"/>
                          </a:solidFill>
                          <a:latin typeface="Arial" pitchFamily="34" charset="0"/>
                          <a:ea typeface="MS PGothic" pitchFamily="34" charset="-128"/>
                          <a:cs typeface="Arial"/>
                        </a:defRPr>
                      </a:lvl1pPr>
                      <a:lvl2pPr marL="37931725" indent="-37474525" algn="l" defTabSz="457200" rtl="0" eaLnBrk="1" latinLnBrk="0" hangingPunct="1">
                        <a:spcBef>
                          <a:spcPct val="0"/>
                        </a:spcBef>
                        <a:spcAft>
                          <a:spcPct val="50000"/>
                        </a:spcAft>
                        <a:buFont typeface="Arial" pitchFamily="34" charset="0"/>
                        <a:defRPr sz="2000" kern="1200">
                          <a:solidFill>
                            <a:schemeClr val="tx1"/>
                          </a:solidFill>
                          <a:latin typeface="Arial" pitchFamily="34" charset="0"/>
                          <a:ea typeface="MS PGothic" pitchFamily="34" charset="-128"/>
                          <a:cs typeface="Arial"/>
                        </a:defRPr>
                      </a:lvl2pPr>
                      <a:lvl3pPr marL="914400" algn="l" defTabSz="914400" rtl="0" eaLnBrk="1" latinLnBrk="0" hangingPunct="1">
                        <a:spcBef>
                          <a:spcPct val="0"/>
                        </a:spcBef>
                        <a:spcAft>
                          <a:spcPct val="50000"/>
                        </a:spcAft>
                        <a:defRPr sz="1800" kern="1200">
                          <a:solidFill>
                            <a:schemeClr val="tx1"/>
                          </a:solidFill>
                          <a:latin typeface="Arial" pitchFamily="34" charset="0"/>
                          <a:ea typeface="MS PGothic" pitchFamily="34" charset="-128"/>
                          <a:cs typeface="Arial"/>
                        </a:defRPr>
                      </a:lvl3pPr>
                      <a:lvl4pPr marL="1371600" algn="l" defTabSz="914400" rtl="0" eaLnBrk="1" latinLnBrk="0" hangingPunct="1">
                        <a:spcBef>
                          <a:spcPct val="0"/>
                        </a:spcBef>
                        <a:spcAft>
                          <a:spcPct val="50000"/>
                        </a:spcAft>
                        <a:defRPr sz="1600" kern="1200">
                          <a:solidFill>
                            <a:schemeClr val="tx1"/>
                          </a:solidFill>
                          <a:latin typeface="Arial" pitchFamily="34" charset="0"/>
                          <a:ea typeface="MS PGothic" pitchFamily="34" charset="-128"/>
                          <a:cs typeface="Arial"/>
                        </a:defRPr>
                      </a:lvl4pPr>
                      <a:lvl5pPr marL="1828800" algn="l" defTabSz="914400" rtl="0" eaLnBrk="1" latinLnBrk="0" hangingPunct="1">
                        <a:spcBef>
                          <a:spcPct val="0"/>
                        </a:spcBef>
                        <a:spcAft>
                          <a:spcPct val="50000"/>
                        </a:spcAft>
                        <a:defRPr sz="1200" kern="1200">
                          <a:solidFill>
                            <a:schemeClr val="tx1"/>
                          </a:solidFill>
                          <a:latin typeface="Arial" pitchFamily="34" charset="0"/>
                          <a:ea typeface="MS PGothic" pitchFamily="34" charset="-128"/>
                          <a:cs typeface="Arial"/>
                        </a:defRPr>
                      </a:lvl5pPr>
                      <a:lvl6pPr marL="4572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6pPr>
                      <a:lvl7pPr marL="9144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7pPr>
                      <a:lvl8pPr marL="13716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8pPr>
                      <a:lvl9pPr marL="18288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9pPr>
                    </a:lstStyle>
                    <a:p>
                      <a:pPr marL="0" marR="0" lvl="0" indent="0" algn="l" defTabSz="457200" rtl="0" eaLnBrk="1" fontAlgn="base" latinLnBrk="0" hangingPunct="1">
                        <a:lnSpc>
                          <a:spcPct val="100000"/>
                        </a:lnSpc>
                        <a:spcBef>
                          <a:spcPct val="0"/>
                        </a:spcBef>
                        <a:spcAft>
                          <a:spcPts val="4800"/>
                        </a:spcAft>
                        <a:buClrTx/>
                        <a:buSzTx/>
                        <a:buFontTx/>
                        <a:buNone/>
                        <a:tabLst/>
                      </a:pPr>
                      <a:r>
                        <a:rPr kumimoji="0" lang="en-US" altLang="en-US" sz="2000" b="1" i="0" u="none" strike="noStrike" cap="none" normalizeH="0" baseline="0">
                          <a:ln>
                            <a:noFill/>
                          </a:ln>
                          <a:solidFill>
                            <a:srgbClr val="0093D0"/>
                          </a:solidFill>
                          <a:effectLst/>
                          <a:latin typeface="+mn-lt"/>
                          <a:ea typeface="MS PGothic"/>
                          <a:cs typeface="Calibri"/>
                        </a:rPr>
                        <a:t>Hazard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24161750" indent="-24161750" algn="l" defTabSz="457200" rtl="0" eaLnBrk="1" latinLnBrk="0" hangingPunct="1">
                        <a:spcBef>
                          <a:spcPct val="0"/>
                        </a:spcBef>
                        <a:spcAft>
                          <a:spcPct val="50000"/>
                        </a:spcAft>
                        <a:defRPr sz="2000" kern="1200">
                          <a:solidFill>
                            <a:schemeClr val="tx1"/>
                          </a:solidFill>
                          <a:latin typeface="Arial" pitchFamily="34" charset="0"/>
                          <a:ea typeface="MS PGothic" pitchFamily="34" charset="-128"/>
                          <a:cs typeface="Arial"/>
                        </a:defRPr>
                      </a:lvl1pPr>
                      <a:lvl2pPr marL="457200" algn="l" defTabSz="457200" rtl="0" eaLnBrk="1" latinLnBrk="0" hangingPunct="1">
                        <a:spcBef>
                          <a:spcPct val="0"/>
                        </a:spcBef>
                        <a:spcAft>
                          <a:spcPct val="50000"/>
                        </a:spcAft>
                        <a:buFont typeface="Arial" pitchFamily="34" charset="0"/>
                        <a:defRPr sz="2000" kern="1200">
                          <a:solidFill>
                            <a:schemeClr val="tx1"/>
                          </a:solidFill>
                          <a:latin typeface="Arial" pitchFamily="34" charset="0"/>
                          <a:ea typeface="MS PGothic" pitchFamily="34" charset="-128"/>
                          <a:cs typeface="Arial"/>
                        </a:defRPr>
                      </a:lvl2pPr>
                      <a:lvl3pPr marL="914400" algn="l" defTabSz="914400" rtl="0" eaLnBrk="1" latinLnBrk="0" hangingPunct="1">
                        <a:spcBef>
                          <a:spcPct val="0"/>
                        </a:spcBef>
                        <a:spcAft>
                          <a:spcPct val="50000"/>
                        </a:spcAft>
                        <a:defRPr sz="1800" kern="1200">
                          <a:solidFill>
                            <a:schemeClr val="tx1"/>
                          </a:solidFill>
                          <a:latin typeface="Arial" pitchFamily="34" charset="0"/>
                          <a:ea typeface="MS PGothic" pitchFamily="34" charset="-128"/>
                          <a:cs typeface="Arial"/>
                        </a:defRPr>
                      </a:lvl3pPr>
                      <a:lvl4pPr marL="1371600" algn="l" defTabSz="914400" rtl="0" eaLnBrk="1" latinLnBrk="0" hangingPunct="1">
                        <a:spcBef>
                          <a:spcPct val="0"/>
                        </a:spcBef>
                        <a:spcAft>
                          <a:spcPct val="50000"/>
                        </a:spcAft>
                        <a:defRPr sz="1600" kern="1200">
                          <a:solidFill>
                            <a:schemeClr val="tx1"/>
                          </a:solidFill>
                          <a:latin typeface="Arial" pitchFamily="34" charset="0"/>
                          <a:ea typeface="MS PGothic" pitchFamily="34" charset="-128"/>
                          <a:cs typeface="Arial"/>
                        </a:defRPr>
                      </a:lvl4pPr>
                      <a:lvl5pPr marL="1828800" algn="l" defTabSz="914400" rtl="0" eaLnBrk="1" latinLnBrk="0" hangingPunct="1">
                        <a:spcBef>
                          <a:spcPct val="0"/>
                        </a:spcBef>
                        <a:spcAft>
                          <a:spcPct val="50000"/>
                        </a:spcAft>
                        <a:defRPr sz="1200" kern="1200">
                          <a:solidFill>
                            <a:schemeClr val="tx1"/>
                          </a:solidFill>
                          <a:latin typeface="Arial" pitchFamily="34" charset="0"/>
                          <a:ea typeface="MS PGothic" pitchFamily="34" charset="-128"/>
                          <a:cs typeface="Arial"/>
                        </a:defRPr>
                      </a:lvl5pPr>
                      <a:lvl6pPr marL="4572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6pPr>
                      <a:lvl7pPr marL="9144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7pPr>
                      <a:lvl8pPr marL="13716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8pPr>
                      <a:lvl9pPr marL="18288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9pPr>
                    </a:lstStyle>
                    <a:p>
                      <a:pPr marL="0" marR="0" lvl="1" indent="0" algn="l" defTabSz="457200" rtl="0" eaLnBrk="1" fontAlgn="base" latinLnBrk="0" hangingPunct="1">
                        <a:lnSpc>
                          <a:spcPct val="100000"/>
                        </a:lnSpc>
                        <a:spcBef>
                          <a:spcPct val="0"/>
                        </a:spcBef>
                        <a:spcAft>
                          <a:spcPts val="4800"/>
                        </a:spcAft>
                        <a:buClrTx/>
                        <a:buSzTx/>
                        <a:buFontTx/>
                        <a:buNone/>
                        <a:tabLst/>
                      </a:pPr>
                      <a:r>
                        <a:rPr kumimoji="0" lang="en-US" altLang="en-US" sz="1800" b="0" i="0" u="none" strike="noStrike" cap="none" normalizeH="0" baseline="0" dirty="0">
                          <a:ln>
                            <a:noFill/>
                          </a:ln>
                          <a:solidFill>
                            <a:schemeClr val="tx1"/>
                          </a:solidFill>
                          <a:effectLst/>
                          <a:latin typeface="+mn-lt"/>
                          <a:ea typeface="MS PGothic"/>
                          <a:cs typeface="Calibri"/>
                        </a:rPr>
                        <a:t>Potential source of harm </a:t>
                      </a:r>
                      <a:br>
                        <a:rPr kumimoji="0" lang="en-US" altLang="en-US" sz="1800" b="0" i="0" u="none" strike="noStrike" cap="none" normalizeH="0" baseline="0" dirty="0">
                          <a:ln>
                            <a:noFill/>
                          </a:ln>
                          <a:solidFill>
                            <a:srgbClr val="000000"/>
                          </a:solidFill>
                          <a:effectLst/>
                          <a:latin typeface="+mn-lt"/>
                          <a:ea typeface="MS PGothic"/>
                          <a:cs typeface="Calibri"/>
                        </a:rPr>
                      </a:br>
                      <a:r>
                        <a:rPr kumimoji="0" lang="en-US" altLang="en-US" sz="1800" b="0" i="1" u="none" strike="noStrike" cap="none" normalizeH="0" baseline="0" dirty="0">
                          <a:ln>
                            <a:noFill/>
                          </a:ln>
                          <a:solidFill>
                            <a:schemeClr val="tx1"/>
                          </a:solidFill>
                          <a:effectLst/>
                          <a:latin typeface="+mn-lt"/>
                          <a:ea typeface="MS PGothic"/>
                          <a:cs typeface="Calibri"/>
                        </a:rPr>
                        <a:t>(ICH Q9(R1), ISO/IEC Guide 51)</a:t>
                      </a:r>
                      <a:endParaRPr kumimoji="0" lang="en-US" altLang="en-US" sz="1800" b="1" i="0" u="none" strike="noStrike" cap="none" normalizeH="0" baseline="0" dirty="0">
                        <a:ln>
                          <a:noFill/>
                        </a:ln>
                        <a:solidFill>
                          <a:schemeClr val="tx1"/>
                        </a:solidFill>
                        <a:effectLst/>
                        <a:latin typeface="+mn-lt"/>
                        <a:ea typeface="MS PGothic"/>
                        <a:cs typeface="Calibri"/>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944508">
                <a:tc>
                  <a:txBody>
                    <a:bodyPr/>
                    <a:lstStyle>
                      <a:lvl1pPr marL="0" algn="l" defTabSz="457200" rtl="0" eaLnBrk="1" latinLnBrk="0" hangingPunct="1">
                        <a:spcBef>
                          <a:spcPct val="0"/>
                        </a:spcBef>
                        <a:spcAft>
                          <a:spcPct val="50000"/>
                        </a:spcAft>
                        <a:defRPr sz="2000" kern="1200">
                          <a:solidFill>
                            <a:schemeClr val="tx1"/>
                          </a:solidFill>
                          <a:latin typeface="Arial" pitchFamily="34" charset="0"/>
                          <a:ea typeface="MS PGothic" pitchFamily="34" charset="-128"/>
                          <a:cs typeface="Arial"/>
                        </a:defRPr>
                      </a:lvl1pPr>
                      <a:lvl2pPr marL="37931725" indent="-37474525" algn="l" defTabSz="457200" rtl="0" eaLnBrk="1" latinLnBrk="0" hangingPunct="1">
                        <a:spcBef>
                          <a:spcPct val="0"/>
                        </a:spcBef>
                        <a:spcAft>
                          <a:spcPct val="50000"/>
                        </a:spcAft>
                        <a:buFont typeface="Arial" pitchFamily="34" charset="0"/>
                        <a:defRPr sz="2000" kern="1200">
                          <a:solidFill>
                            <a:schemeClr val="tx1"/>
                          </a:solidFill>
                          <a:latin typeface="Arial" pitchFamily="34" charset="0"/>
                          <a:ea typeface="MS PGothic" pitchFamily="34" charset="-128"/>
                          <a:cs typeface="Arial"/>
                        </a:defRPr>
                      </a:lvl2pPr>
                      <a:lvl3pPr marL="914400" algn="l" defTabSz="914400" rtl="0" eaLnBrk="1" latinLnBrk="0" hangingPunct="1">
                        <a:spcBef>
                          <a:spcPct val="0"/>
                        </a:spcBef>
                        <a:spcAft>
                          <a:spcPct val="50000"/>
                        </a:spcAft>
                        <a:defRPr sz="1800" kern="1200">
                          <a:solidFill>
                            <a:schemeClr val="tx1"/>
                          </a:solidFill>
                          <a:latin typeface="Arial" pitchFamily="34" charset="0"/>
                          <a:ea typeface="MS PGothic" pitchFamily="34" charset="-128"/>
                          <a:cs typeface="Arial"/>
                        </a:defRPr>
                      </a:lvl3pPr>
                      <a:lvl4pPr marL="1371600" algn="l" defTabSz="914400" rtl="0" eaLnBrk="1" latinLnBrk="0" hangingPunct="1">
                        <a:spcBef>
                          <a:spcPct val="0"/>
                        </a:spcBef>
                        <a:spcAft>
                          <a:spcPct val="50000"/>
                        </a:spcAft>
                        <a:defRPr sz="1600" kern="1200">
                          <a:solidFill>
                            <a:schemeClr val="tx1"/>
                          </a:solidFill>
                          <a:latin typeface="Arial" pitchFamily="34" charset="0"/>
                          <a:ea typeface="MS PGothic" pitchFamily="34" charset="-128"/>
                          <a:cs typeface="Arial"/>
                        </a:defRPr>
                      </a:lvl4pPr>
                      <a:lvl5pPr marL="1828800" algn="l" defTabSz="914400" rtl="0" eaLnBrk="1" latinLnBrk="0" hangingPunct="1">
                        <a:spcBef>
                          <a:spcPct val="0"/>
                        </a:spcBef>
                        <a:spcAft>
                          <a:spcPct val="50000"/>
                        </a:spcAft>
                        <a:defRPr sz="1200" kern="1200">
                          <a:solidFill>
                            <a:schemeClr val="tx1"/>
                          </a:solidFill>
                          <a:latin typeface="Arial" pitchFamily="34" charset="0"/>
                          <a:ea typeface="MS PGothic" pitchFamily="34" charset="-128"/>
                          <a:cs typeface="Arial"/>
                        </a:defRPr>
                      </a:lvl5pPr>
                      <a:lvl6pPr marL="4572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6pPr>
                      <a:lvl7pPr marL="9144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7pPr>
                      <a:lvl8pPr marL="13716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8pPr>
                      <a:lvl9pPr marL="18288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9pPr>
                    </a:lstStyle>
                    <a:p>
                      <a:pPr marL="0" marR="0" lvl="0" indent="0" algn="l" defTabSz="457200" rtl="0" eaLnBrk="1" fontAlgn="base" latinLnBrk="0" hangingPunct="1">
                        <a:lnSpc>
                          <a:spcPct val="100000"/>
                        </a:lnSpc>
                        <a:spcBef>
                          <a:spcPct val="0"/>
                        </a:spcBef>
                        <a:spcAft>
                          <a:spcPts val="4800"/>
                        </a:spcAft>
                        <a:buClrTx/>
                        <a:buSzTx/>
                        <a:buFontTx/>
                        <a:buNone/>
                        <a:tabLst/>
                      </a:pPr>
                      <a:r>
                        <a:rPr kumimoji="0" lang="en-US" altLang="en-US" sz="2000" b="1" i="0" u="none" strike="noStrike" cap="none" normalizeH="0" baseline="0">
                          <a:ln>
                            <a:noFill/>
                          </a:ln>
                          <a:solidFill>
                            <a:srgbClr val="0093D0"/>
                          </a:solidFill>
                          <a:effectLst/>
                          <a:latin typeface="+mn-lt"/>
                          <a:ea typeface="MS PGothic"/>
                          <a:cs typeface="Calibri"/>
                        </a:rPr>
                        <a:t>Harm</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24161750" indent="-24161750" algn="l" defTabSz="457200" rtl="0" eaLnBrk="1" latinLnBrk="0" hangingPunct="1">
                        <a:spcBef>
                          <a:spcPct val="0"/>
                        </a:spcBef>
                        <a:spcAft>
                          <a:spcPct val="50000"/>
                        </a:spcAft>
                        <a:defRPr sz="2000" kern="1200">
                          <a:solidFill>
                            <a:schemeClr val="tx1"/>
                          </a:solidFill>
                          <a:latin typeface="Arial" pitchFamily="34" charset="0"/>
                          <a:ea typeface="MS PGothic" pitchFamily="34" charset="-128"/>
                          <a:cs typeface="Arial"/>
                        </a:defRPr>
                      </a:lvl1pPr>
                      <a:lvl2pPr marL="457200" algn="l" defTabSz="457200" rtl="0" eaLnBrk="1" latinLnBrk="0" hangingPunct="1">
                        <a:spcBef>
                          <a:spcPct val="0"/>
                        </a:spcBef>
                        <a:spcAft>
                          <a:spcPct val="50000"/>
                        </a:spcAft>
                        <a:buFont typeface="Arial" pitchFamily="34" charset="0"/>
                        <a:defRPr sz="2000" kern="1200">
                          <a:solidFill>
                            <a:schemeClr val="tx1"/>
                          </a:solidFill>
                          <a:latin typeface="Arial" pitchFamily="34" charset="0"/>
                          <a:ea typeface="MS PGothic" pitchFamily="34" charset="-128"/>
                          <a:cs typeface="Arial"/>
                        </a:defRPr>
                      </a:lvl2pPr>
                      <a:lvl3pPr marL="914400" algn="l" defTabSz="914400" rtl="0" eaLnBrk="1" latinLnBrk="0" hangingPunct="1">
                        <a:spcBef>
                          <a:spcPct val="0"/>
                        </a:spcBef>
                        <a:spcAft>
                          <a:spcPct val="50000"/>
                        </a:spcAft>
                        <a:defRPr sz="1800" kern="1200">
                          <a:solidFill>
                            <a:schemeClr val="tx1"/>
                          </a:solidFill>
                          <a:latin typeface="Arial" pitchFamily="34" charset="0"/>
                          <a:ea typeface="MS PGothic" pitchFamily="34" charset="-128"/>
                          <a:cs typeface="Arial"/>
                        </a:defRPr>
                      </a:lvl3pPr>
                      <a:lvl4pPr marL="1371600" algn="l" defTabSz="914400" rtl="0" eaLnBrk="1" latinLnBrk="0" hangingPunct="1">
                        <a:spcBef>
                          <a:spcPct val="0"/>
                        </a:spcBef>
                        <a:spcAft>
                          <a:spcPct val="50000"/>
                        </a:spcAft>
                        <a:defRPr sz="1600" kern="1200">
                          <a:solidFill>
                            <a:schemeClr val="tx1"/>
                          </a:solidFill>
                          <a:latin typeface="Arial" pitchFamily="34" charset="0"/>
                          <a:ea typeface="MS PGothic" pitchFamily="34" charset="-128"/>
                          <a:cs typeface="Arial"/>
                        </a:defRPr>
                      </a:lvl4pPr>
                      <a:lvl5pPr marL="1828800" algn="l" defTabSz="914400" rtl="0" eaLnBrk="1" latinLnBrk="0" hangingPunct="1">
                        <a:spcBef>
                          <a:spcPct val="0"/>
                        </a:spcBef>
                        <a:spcAft>
                          <a:spcPct val="50000"/>
                        </a:spcAft>
                        <a:defRPr sz="1200" kern="1200">
                          <a:solidFill>
                            <a:schemeClr val="tx1"/>
                          </a:solidFill>
                          <a:latin typeface="Arial" pitchFamily="34" charset="0"/>
                          <a:ea typeface="MS PGothic" pitchFamily="34" charset="-128"/>
                          <a:cs typeface="Arial"/>
                        </a:defRPr>
                      </a:lvl5pPr>
                      <a:lvl6pPr marL="4572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6pPr>
                      <a:lvl7pPr marL="9144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7pPr>
                      <a:lvl8pPr marL="13716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8pPr>
                      <a:lvl9pPr marL="18288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9pPr>
                    </a:lstStyle>
                    <a:p>
                      <a:pPr marL="0" marR="0" lvl="1" indent="0" algn="l" rtl="0" eaLnBrk="1" fontAlgn="base" latinLnBrk="0" hangingPunct="1">
                        <a:lnSpc>
                          <a:spcPct val="100000"/>
                        </a:lnSpc>
                        <a:spcBef>
                          <a:spcPct val="0"/>
                        </a:spcBef>
                        <a:spcAft>
                          <a:spcPts val="4800"/>
                        </a:spcAft>
                        <a:buClrTx/>
                        <a:buSzTx/>
                        <a:buFontTx/>
                        <a:buNone/>
                      </a:pPr>
                      <a:r>
                        <a:rPr kumimoji="0" lang="en-US" altLang="en-US" sz="1800" b="0" i="0" u="none" strike="noStrike" cap="none" normalizeH="0" baseline="0" dirty="0">
                          <a:ln>
                            <a:noFill/>
                          </a:ln>
                          <a:solidFill>
                            <a:schemeClr val="tx1"/>
                          </a:solidFill>
                          <a:effectLst/>
                          <a:latin typeface="+mn-lt"/>
                          <a:ea typeface="MS PGothic"/>
                          <a:cs typeface="Calibri"/>
                        </a:rPr>
                        <a:t>Damage to health, including the damage that can occur from loss of product quality or availability </a:t>
                      </a:r>
                      <a:r>
                        <a:rPr kumimoji="0" lang="en-US" altLang="en-US" sz="1800" b="0" i="1" u="none" strike="noStrike" cap="none" normalizeH="0" baseline="0" dirty="0">
                          <a:ln>
                            <a:noFill/>
                          </a:ln>
                          <a:solidFill>
                            <a:schemeClr val="tx1"/>
                          </a:solidFill>
                          <a:effectLst/>
                          <a:latin typeface="+mn-lt"/>
                          <a:ea typeface="MS PGothic"/>
                          <a:cs typeface="Calibri"/>
                        </a:rPr>
                        <a:t>(ICH Q9</a:t>
                      </a:r>
                      <a:r>
                        <a:rPr lang="en-US" altLang="en-US" sz="1800" b="0" i="1" u="none" strike="noStrike" cap="none" normalizeH="0" baseline="0" dirty="0">
                          <a:ln>
                            <a:noFill/>
                          </a:ln>
                          <a:solidFill>
                            <a:schemeClr val="tx1"/>
                          </a:solidFill>
                          <a:effectLst/>
                          <a:latin typeface="+mn-lt"/>
                          <a:ea typeface="MS PGothic"/>
                          <a:cs typeface="Calibri"/>
                        </a:rPr>
                        <a:t>(R1))</a:t>
                      </a:r>
                      <a:r>
                        <a:rPr kumimoji="0" lang="en-US" altLang="en-US" sz="1800" b="0" i="0" u="none" strike="noStrike" cap="none" normalizeH="0" baseline="0" dirty="0">
                          <a:ln>
                            <a:noFill/>
                          </a:ln>
                          <a:solidFill>
                            <a:schemeClr val="tx1"/>
                          </a:solidFill>
                          <a:effectLst/>
                          <a:latin typeface="+mn-lt"/>
                          <a:ea typeface="MS PGothic"/>
                          <a:cs typeface="Calibri"/>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1"/>
                  </a:ext>
                </a:extLst>
              </a:tr>
              <a:tr h="835598">
                <a:tc>
                  <a:txBody>
                    <a:bodyPr/>
                    <a:lstStyle>
                      <a:lvl1pPr marL="0" algn="l" defTabSz="457200" rtl="0" eaLnBrk="1" latinLnBrk="0" hangingPunct="1">
                        <a:spcBef>
                          <a:spcPct val="0"/>
                        </a:spcBef>
                        <a:spcAft>
                          <a:spcPct val="50000"/>
                        </a:spcAft>
                        <a:defRPr sz="2000" kern="1200">
                          <a:solidFill>
                            <a:schemeClr val="tx1"/>
                          </a:solidFill>
                          <a:latin typeface="Arial" pitchFamily="34" charset="0"/>
                          <a:ea typeface="MS PGothic" pitchFamily="34" charset="-128"/>
                          <a:cs typeface="Arial"/>
                        </a:defRPr>
                      </a:lvl1pPr>
                      <a:lvl2pPr marL="37931725" indent="-37474525" algn="l" defTabSz="457200" rtl="0" eaLnBrk="1" latinLnBrk="0" hangingPunct="1">
                        <a:spcBef>
                          <a:spcPct val="0"/>
                        </a:spcBef>
                        <a:spcAft>
                          <a:spcPct val="50000"/>
                        </a:spcAft>
                        <a:buFont typeface="Arial" pitchFamily="34" charset="0"/>
                        <a:defRPr sz="2000" kern="1200">
                          <a:solidFill>
                            <a:schemeClr val="tx1"/>
                          </a:solidFill>
                          <a:latin typeface="Arial" pitchFamily="34" charset="0"/>
                          <a:ea typeface="MS PGothic" pitchFamily="34" charset="-128"/>
                          <a:cs typeface="Arial"/>
                        </a:defRPr>
                      </a:lvl2pPr>
                      <a:lvl3pPr marL="914400" algn="l" defTabSz="914400" rtl="0" eaLnBrk="1" latinLnBrk="0" hangingPunct="1">
                        <a:spcBef>
                          <a:spcPct val="0"/>
                        </a:spcBef>
                        <a:spcAft>
                          <a:spcPct val="50000"/>
                        </a:spcAft>
                        <a:defRPr sz="1800" kern="1200">
                          <a:solidFill>
                            <a:schemeClr val="tx1"/>
                          </a:solidFill>
                          <a:latin typeface="Arial" pitchFamily="34" charset="0"/>
                          <a:ea typeface="MS PGothic" pitchFamily="34" charset="-128"/>
                          <a:cs typeface="Arial"/>
                        </a:defRPr>
                      </a:lvl3pPr>
                      <a:lvl4pPr marL="1371600" algn="l" defTabSz="914400" rtl="0" eaLnBrk="1" latinLnBrk="0" hangingPunct="1">
                        <a:spcBef>
                          <a:spcPct val="0"/>
                        </a:spcBef>
                        <a:spcAft>
                          <a:spcPct val="50000"/>
                        </a:spcAft>
                        <a:defRPr sz="1600" kern="1200">
                          <a:solidFill>
                            <a:schemeClr val="tx1"/>
                          </a:solidFill>
                          <a:latin typeface="Arial" pitchFamily="34" charset="0"/>
                          <a:ea typeface="MS PGothic" pitchFamily="34" charset="-128"/>
                          <a:cs typeface="Arial"/>
                        </a:defRPr>
                      </a:lvl4pPr>
                      <a:lvl5pPr marL="1828800" algn="l" defTabSz="914400" rtl="0" eaLnBrk="1" latinLnBrk="0" hangingPunct="1">
                        <a:spcBef>
                          <a:spcPct val="0"/>
                        </a:spcBef>
                        <a:spcAft>
                          <a:spcPct val="50000"/>
                        </a:spcAft>
                        <a:defRPr sz="1200" kern="1200">
                          <a:solidFill>
                            <a:schemeClr val="tx1"/>
                          </a:solidFill>
                          <a:latin typeface="Arial" pitchFamily="34" charset="0"/>
                          <a:ea typeface="MS PGothic" pitchFamily="34" charset="-128"/>
                          <a:cs typeface="Arial"/>
                        </a:defRPr>
                      </a:lvl5pPr>
                      <a:lvl6pPr marL="4572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6pPr>
                      <a:lvl7pPr marL="9144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7pPr>
                      <a:lvl8pPr marL="13716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8pPr>
                      <a:lvl9pPr marL="18288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9pPr>
                    </a:lstStyle>
                    <a:p>
                      <a:pPr marL="0" marR="0" lvl="0" indent="0" algn="l" defTabSz="457200" rtl="0" eaLnBrk="1" fontAlgn="base" latinLnBrk="0" hangingPunct="1">
                        <a:lnSpc>
                          <a:spcPct val="100000"/>
                        </a:lnSpc>
                        <a:spcBef>
                          <a:spcPct val="0"/>
                        </a:spcBef>
                        <a:spcAft>
                          <a:spcPts val="4800"/>
                        </a:spcAft>
                        <a:buClrTx/>
                        <a:buSzTx/>
                        <a:buFontTx/>
                        <a:buNone/>
                        <a:tabLst/>
                      </a:pPr>
                      <a:r>
                        <a:rPr kumimoji="0" lang="en-US" altLang="en-US" sz="2000" b="1" i="0" u="none" strike="noStrike" cap="none" normalizeH="0" baseline="0">
                          <a:ln>
                            <a:noFill/>
                          </a:ln>
                          <a:solidFill>
                            <a:srgbClr val="0093D0"/>
                          </a:solidFill>
                          <a:effectLst/>
                          <a:latin typeface="+mn-lt"/>
                          <a:ea typeface="MS PGothic"/>
                          <a:cs typeface="Calibri"/>
                        </a:rPr>
                        <a:t>Hazardous Situation or </a:t>
                      </a:r>
                      <a:br>
                        <a:rPr kumimoji="0" lang="en-US" altLang="en-US" sz="2000" b="1" i="0" u="none" strike="noStrike" cap="none" normalizeH="0" baseline="0">
                          <a:ln>
                            <a:noFill/>
                          </a:ln>
                          <a:solidFill>
                            <a:srgbClr val="0093D0"/>
                          </a:solidFill>
                          <a:effectLst/>
                          <a:latin typeface="+mn-lt"/>
                          <a:ea typeface="MS PGothic"/>
                          <a:cs typeface="Calibri"/>
                        </a:rPr>
                      </a:br>
                      <a:r>
                        <a:rPr kumimoji="0" lang="en-US" altLang="en-US" sz="2000" b="1" i="0" u="none" strike="noStrike" cap="none" normalizeH="0" baseline="0">
                          <a:ln>
                            <a:noFill/>
                          </a:ln>
                          <a:solidFill>
                            <a:srgbClr val="0093D0"/>
                          </a:solidFill>
                          <a:effectLst/>
                          <a:latin typeface="+mn-lt"/>
                          <a:ea typeface="MS PGothic"/>
                          <a:cs typeface="Calibri"/>
                        </a:rPr>
                        <a:t>Event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24161750" indent="-24161750" algn="l" defTabSz="457200" rtl="0" eaLnBrk="1" latinLnBrk="0" hangingPunct="1">
                        <a:spcBef>
                          <a:spcPct val="0"/>
                        </a:spcBef>
                        <a:spcAft>
                          <a:spcPct val="50000"/>
                        </a:spcAft>
                        <a:defRPr sz="2000" kern="1200">
                          <a:solidFill>
                            <a:schemeClr val="tx1"/>
                          </a:solidFill>
                          <a:latin typeface="Arial" pitchFamily="34" charset="0"/>
                          <a:ea typeface="MS PGothic" pitchFamily="34" charset="-128"/>
                          <a:cs typeface="Arial"/>
                        </a:defRPr>
                      </a:lvl1pPr>
                      <a:lvl2pPr marL="457200" algn="l" defTabSz="457200" rtl="0" eaLnBrk="1" latinLnBrk="0" hangingPunct="1">
                        <a:spcBef>
                          <a:spcPct val="0"/>
                        </a:spcBef>
                        <a:spcAft>
                          <a:spcPct val="50000"/>
                        </a:spcAft>
                        <a:buFont typeface="Arial" pitchFamily="34" charset="0"/>
                        <a:defRPr sz="2000" kern="1200">
                          <a:solidFill>
                            <a:schemeClr val="tx1"/>
                          </a:solidFill>
                          <a:latin typeface="Arial" pitchFamily="34" charset="0"/>
                          <a:ea typeface="MS PGothic" pitchFamily="34" charset="-128"/>
                          <a:cs typeface="Arial"/>
                        </a:defRPr>
                      </a:lvl2pPr>
                      <a:lvl3pPr marL="914400" algn="l" defTabSz="914400" rtl="0" eaLnBrk="1" latinLnBrk="0" hangingPunct="1">
                        <a:spcBef>
                          <a:spcPct val="0"/>
                        </a:spcBef>
                        <a:spcAft>
                          <a:spcPct val="50000"/>
                        </a:spcAft>
                        <a:defRPr sz="1800" kern="1200">
                          <a:solidFill>
                            <a:schemeClr val="tx1"/>
                          </a:solidFill>
                          <a:latin typeface="Arial" pitchFamily="34" charset="0"/>
                          <a:ea typeface="MS PGothic" pitchFamily="34" charset="-128"/>
                          <a:cs typeface="Arial"/>
                        </a:defRPr>
                      </a:lvl3pPr>
                      <a:lvl4pPr marL="1371600" algn="l" defTabSz="914400" rtl="0" eaLnBrk="1" latinLnBrk="0" hangingPunct="1">
                        <a:spcBef>
                          <a:spcPct val="0"/>
                        </a:spcBef>
                        <a:spcAft>
                          <a:spcPct val="50000"/>
                        </a:spcAft>
                        <a:defRPr sz="1600" kern="1200">
                          <a:solidFill>
                            <a:schemeClr val="tx1"/>
                          </a:solidFill>
                          <a:latin typeface="Arial" pitchFamily="34" charset="0"/>
                          <a:ea typeface="MS PGothic" pitchFamily="34" charset="-128"/>
                          <a:cs typeface="Arial"/>
                        </a:defRPr>
                      </a:lvl4pPr>
                      <a:lvl5pPr marL="1828800" algn="l" defTabSz="914400" rtl="0" eaLnBrk="1" latinLnBrk="0" hangingPunct="1">
                        <a:spcBef>
                          <a:spcPct val="0"/>
                        </a:spcBef>
                        <a:spcAft>
                          <a:spcPct val="50000"/>
                        </a:spcAft>
                        <a:defRPr sz="1200" kern="1200">
                          <a:solidFill>
                            <a:schemeClr val="tx1"/>
                          </a:solidFill>
                          <a:latin typeface="Arial" pitchFamily="34" charset="0"/>
                          <a:ea typeface="MS PGothic" pitchFamily="34" charset="-128"/>
                          <a:cs typeface="Arial"/>
                        </a:defRPr>
                      </a:lvl5pPr>
                      <a:lvl6pPr marL="4572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6pPr>
                      <a:lvl7pPr marL="9144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7pPr>
                      <a:lvl8pPr marL="13716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8pPr>
                      <a:lvl9pPr marL="18288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9pPr>
                    </a:lstStyle>
                    <a:p>
                      <a:pPr marL="0" marR="0" lvl="1" indent="0" algn="l" rtl="0" eaLnBrk="1" fontAlgn="base" latinLnBrk="0" hangingPunct="1">
                        <a:lnSpc>
                          <a:spcPct val="100000"/>
                        </a:lnSpc>
                        <a:spcBef>
                          <a:spcPct val="0"/>
                        </a:spcBef>
                        <a:spcAft>
                          <a:spcPts val="4800"/>
                        </a:spcAft>
                        <a:buClrTx/>
                        <a:buSzTx/>
                        <a:buFontTx/>
                        <a:buNone/>
                      </a:pPr>
                      <a:r>
                        <a:rPr kumimoji="0" lang="en-US" altLang="en-US" sz="1800" b="0" i="0" u="none" strike="noStrike" cap="none" normalizeH="0" baseline="0" dirty="0">
                          <a:ln>
                            <a:noFill/>
                          </a:ln>
                          <a:solidFill>
                            <a:schemeClr val="tx1"/>
                          </a:solidFill>
                          <a:effectLst/>
                          <a:latin typeface="+mn-lt"/>
                          <a:ea typeface="MS PGothic"/>
                          <a:cs typeface="Calibri"/>
                        </a:rPr>
                        <a:t>Circumstances in which people, property or the environment are exposed to a hazard(s)</a:t>
                      </a:r>
                      <a:r>
                        <a:rPr lang="en-US" altLang="en-US" sz="1800" b="0" i="0" u="none" strike="noStrike" cap="none" normalizeH="0" baseline="0" dirty="0">
                          <a:ln>
                            <a:noFill/>
                          </a:ln>
                          <a:solidFill>
                            <a:schemeClr val="tx1"/>
                          </a:solidFill>
                          <a:effectLst/>
                          <a:latin typeface="+mn-lt"/>
                          <a:ea typeface="MS PGothic"/>
                          <a:cs typeface="Calibri"/>
                        </a:rPr>
                        <a:t> (ISO 14971)</a:t>
                      </a:r>
                      <a:endParaRPr kumimoji="0" lang="en-US" altLang="en-US" sz="1800" b="0" i="0" u="none" strike="noStrike" cap="none" normalizeH="0" baseline="0" dirty="0">
                        <a:ln>
                          <a:noFill/>
                        </a:ln>
                        <a:solidFill>
                          <a:schemeClr val="tx1"/>
                        </a:solidFill>
                        <a:effectLst/>
                        <a:latin typeface="+mn-lt"/>
                        <a:ea typeface="MS PGothic"/>
                        <a:cs typeface="Calibri"/>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r h="658294">
                <a:tc>
                  <a:txBody>
                    <a:bodyPr/>
                    <a:lstStyle>
                      <a:lvl1pPr marL="0" algn="l" defTabSz="457200" rtl="0" eaLnBrk="1" latinLnBrk="0" hangingPunct="1">
                        <a:spcBef>
                          <a:spcPct val="0"/>
                        </a:spcBef>
                        <a:spcAft>
                          <a:spcPct val="50000"/>
                        </a:spcAft>
                        <a:defRPr sz="2000" kern="1200">
                          <a:solidFill>
                            <a:schemeClr val="tx1"/>
                          </a:solidFill>
                          <a:latin typeface="Arial" pitchFamily="34" charset="0"/>
                          <a:ea typeface="MS PGothic" pitchFamily="34" charset="-128"/>
                          <a:cs typeface="Arial"/>
                        </a:defRPr>
                      </a:lvl1pPr>
                      <a:lvl2pPr marL="37931725" indent="-37474525" algn="l" defTabSz="457200" rtl="0" eaLnBrk="1" latinLnBrk="0" hangingPunct="1">
                        <a:spcBef>
                          <a:spcPct val="0"/>
                        </a:spcBef>
                        <a:spcAft>
                          <a:spcPct val="50000"/>
                        </a:spcAft>
                        <a:buFont typeface="Arial" pitchFamily="34" charset="0"/>
                        <a:defRPr sz="2000" kern="1200">
                          <a:solidFill>
                            <a:schemeClr val="tx1"/>
                          </a:solidFill>
                          <a:latin typeface="Arial" pitchFamily="34" charset="0"/>
                          <a:ea typeface="MS PGothic" pitchFamily="34" charset="-128"/>
                          <a:cs typeface="Arial"/>
                        </a:defRPr>
                      </a:lvl2pPr>
                      <a:lvl3pPr marL="914400" algn="l" defTabSz="914400" rtl="0" eaLnBrk="1" latinLnBrk="0" hangingPunct="1">
                        <a:spcBef>
                          <a:spcPct val="0"/>
                        </a:spcBef>
                        <a:spcAft>
                          <a:spcPct val="50000"/>
                        </a:spcAft>
                        <a:defRPr sz="1800" kern="1200">
                          <a:solidFill>
                            <a:schemeClr val="tx1"/>
                          </a:solidFill>
                          <a:latin typeface="Arial" pitchFamily="34" charset="0"/>
                          <a:ea typeface="MS PGothic" pitchFamily="34" charset="-128"/>
                          <a:cs typeface="Arial"/>
                        </a:defRPr>
                      </a:lvl3pPr>
                      <a:lvl4pPr marL="1371600" algn="l" defTabSz="914400" rtl="0" eaLnBrk="1" latinLnBrk="0" hangingPunct="1">
                        <a:spcBef>
                          <a:spcPct val="0"/>
                        </a:spcBef>
                        <a:spcAft>
                          <a:spcPct val="50000"/>
                        </a:spcAft>
                        <a:defRPr sz="1600" kern="1200">
                          <a:solidFill>
                            <a:schemeClr val="tx1"/>
                          </a:solidFill>
                          <a:latin typeface="Arial" pitchFamily="34" charset="0"/>
                          <a:ea typeface="MS PGothic" pitchFamily="34" charset="-128"/>
                          <a:cs typeface="Arial"/>
                        </a:defRPr>
                      </a:lvl4pPr>
                      <a:lvl5pPr marL="1828800" algn="l" defTabSz="914400" rtl="0" eaLnBrk="1" latinLnBrk="0" hangingPunct="1">
                        <a:spcBef>
                          <a:spcPct val="0"/>
                        </a:spcBef>
                        <a:spcAft>
                          <a:spcPct val="50000"/>
                        </a:spcAft>
                        <a:defRPr sz="1200" kern="1200">
                          <a:solidFill>
                            <a:schemeClr val="tx1"/>
                          </a:solidFill>
                          <a:latin typeface="Arial" pitchFamily="34" charset="0"/>
                          <a:ea typeface="MS PGothic" pitchFamily="34" charset="-128"/>
                          <a:cs typeface="Arial"/>
                        </a:defRPr>
                      </a:lvl5pPr>
                      <a:lvl6pPr marL="4572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6pPr>
                      <a:lvl7pPr marL="9144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7pPr>
                      <a:lvl8pPr marL="13716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8pPr>
                      <a:lvl9pPr marL="18288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9pPr>
                    </a:lstStyle>
                    <a:p>
                      <a:pPr marL="0" marR="0" lvl="0" indent="0" algn="l" defTabSz="457200" rtl="0" eaLnBrk="1" fontAlgn="base" latinLnBrk="0" hangingPunct="1">
                        <a:lnSpc>
                          <a:spcPct val="100000"/>
                        </a:lnSpc>
                        <a:spcBef>
                          <a:spcPct val="0"/>
                        </a:spcBef>
                        <a:spcAft>
                          <a:spcPts val="4800"/>
                        </a:spcAft>
                        <a:buClrTx/>
                        <a:buSzTx/>
                        <a:buFontTx/>
                        <a:buNone/>
                        <a:tabLst/>
                      </a:pPr>
                      <a:r>
                        <a:rPr kumimoji="0" lang="en-US" altLang="en-US" sz="2000" b="1" i="0" u="none" strike="noStrike" cap="none" normalizeH="0" baseline="0">
                          <a:ln>
                            <a:noFill/>
                          </a:ln>
                          <a:solidFill>
                            <a:srgbClr val="0093D0"/>
                          </a:solidFill>
                          <a:effectLst/>
                          <a:latin typeface="+mn-lt"/>
                          <a:ea typeface="MS PGothic"/>
                          <a:cs typeface="Calibri"/>
                        </a:rPr>
                        <a:t>Severity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24161750" indent="-24161750" algn="l" defTabSz="457200" rtl="0" eaLnBrk="1" latinLnBrk="0" hangingPunct="1">
                        <a:spcBef>
                          <a:spcPct val="0"/>
                        </a:spcBef>
                        <a:spcAft>
                          <a:spcPct val="50000"/>
                        </a:spcAft>
                        <a:defRPr sz="2000" kern="1200">
                          <a:solidFill>
                            <a:schemeClr val="tx1"/>
                          </a:solidFill>
                          <a:latin typeface="Arial" pitchFamily="34" charset="0"/>
                          <a:ea typeface="MS PGothic" pitchFamily="34" charset="-128"/>
                          <a:cs typeface="Arial"/>
                        </a:defRPr>
                      </a:lvl1pPr>
                      <a:lvl2pPr marL="457200" algn="l" defTabSz="457200" rtl="0" eaLnBrk="1" latinLnBrk="0" hangingPunct="1">
                        <a:spcBef>
                          <a:spcPct val="0"/>
                        </a:spcBef>
                        <a:spcAft>
                          <a:spcPct val="50000"/>
                        </a:spcAft>
                        <a:buFont typeface="Arial" pitchFamily="34" charset="0"/>
                        <a:defRPr sz="2000" kern="1200">
                          <a:solidFill>
                            <a:schemeClr val="tx1"/>
                          </a:solidFill>
                          <a:latin typeface="Arial" pitchFamily="34" charset="0"/>
                          <a:ea typeface="MS PGothic" pitchFamily="34" charset="-128"/>
                          <a:cs typeface="Arial"/>
                        </a:defRPr>
                      </a:lvl2pPr>
                      <a:lvl3pPr marL="914400" algn="l" defTabSz="914400" rtl="0" eaLnBrk="1" latinLnBrk="0" hangingPunct="1">
                        <a:spcBef>
                          <a:spcPct val="0"/>
                        </a:spcBef>
                        <a:spcAft>
                          <a:spcPct val="50000"/>
                        </a:spcAft>
                        <a:defRPr sz="1800" kern="1200">
                          <a:solidFill>
                            <a:schemeClr val="tx1"/>
                          </a:solidFill>
                          <a:latin typeface="Arial" pitchFamily="34" charset="0"/>
                          <a:ea typeface="MS PGothic" pitchFamily="34" charset="-128"/>
                          <a:cs typeface="Arial"/>
                        </a:defRPr>
                      </a:lvl3pPr>
                      <a:lvl4pPr marL="1371600" algn="l" defTabSz="914400" rtl="0" eaLnBrk="1" latinLnBrk="0" hangingPunct="1">
                        <a:spcBef>
                          <a:spcPct val="0"/>
                        </a:spcBef>
                        <a:spcAft>
                          <a:spcPct val="50000"/>
                        </a:spcAft>
                        <a:defRPr sz="1600" kern="1200">
                          <a:solidFill>
                            <a:schemeClr val="tx1"/>
                          </a:solidFill>
                          <a:latin typeface="Arial" pitchFamily="34" charset="0"/>
                          <a:ea typeface="MS PGothic" pitchFamily="34" charset="-128"/>
                          <a:cs typeface="Arial"/>
                        </a:defRPr>
                      </a:lvl4pPr>
                      <a:lvl5pPr marL="1828800" algn="l" defTabSz="914400" rtl="0" eaLnBrk="1" latinLnBrk="0" hangingPunct="1">
                        <a:spcBef>
                          <a:spcPct val="0"/>
                        </a:spcBef>
                        <a:spcAft>
                          <a:spcPct val="50000"/>
                        </a:spcAft>
                        <a:defRPr sz="1200" kern="1200">
                          <a:solidFill>
                            <a:schemeClr val="tx1"/>
                          </a:solidFill>
                          <a:latin typeface="Arial" pitchFamily="34" charset="0"/>
                          <a:ea typeface="MS PGothic" pitchFamily="34" charset="-128"/>
                          <a:cs typeface="Arial"/>
                        </a:defRPr>
                      </a:lvl5pPr>
                      <a:lvl6pPr marL="4572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6pPr>
                      <a:lvl7pPr marL="9144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7pPr>
                      <a:lvl8pPr marL="13716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8pPr>
                      <a:lvl9pPr marL="18288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9pPr>
                    </a:lstStyle>
                    <a:p>
                      <a:pPr marL="0" marR="0" lvl="1" indent="0" algn="l" rtl="0" eaLnBrk="1" fontAlgn="base" latinLnBrk="0" hangingPunct="1">
                        <a:lnSpc>
                          <a:spcPct val="100000"/>
                        </a:lnSpc>
                        <a:spcBef>
                          <a:spcPct val="0"/>
                        </a:spcBef>
                        <a:spcAft>
                          <a:spcPts val="4800"/>
                        </a:spcAft>
                        <a:buClrTx/>
                        <a:buSzTx/>
                        <a:buFontTx/>
                        <a:buNone/>
                      </a:pPr>
                      <a:r>
                        <a:rPr kumimoji="0" lang="en-US" altLang="en-US" sz="1800" b="0" i="0" u="none" strike="noStrike" cap="none" normalizeH="0" baseline="0" dirty="0">
                          <a:ln>
                            <a:noFill/>
                          </a:ln>
                          <a:solidFill>
                            <a:schemeClr val="tx1"/>
                          </a:solidFill>
                          <a:effectLst/>
                          <a:latin typeface="+mn-lt"/>
                          <a:ea typeface="MS PGothic"/>
                          <a:cs typeface="Calibri"/>
                        </a:rPr>
                        <a:t>Measure of the possible consequences of a Hazard </a:t>
                      </a:r>
                      <a:r>
                        <a:rPr kumimoji="0" lang="en-US" altLang="en-US" sz="1800" b="0" i="1" u="none" strike="noStrike" cap="none" normalizeH="0" baseline="0" dirty="0">
                          <a:ln>
                            <a:noFill/>
                          </a:ln>
                          <a:solidFill>
                            <a:schemeClr val="tx1"/>
                          </a:solidFill>
                          <a:effectLst/>
                          <a:latin typeface="+mn-lt"/>
                          <a:ea typeface="MS PGothic"/>
                          <a:cs typeface="Calibri"/>
                        </a:rPr>
                        <a:t>(ICH Q9</a:t>
                      </a:r>
                      <a:r>
                        <a:rPr lang="en-US" altLang="en-US" sz="1800" b="0" i="1" u="none" strike="noStrike" cap="none" normalizeH="0" baseline="0" dirty="0">
                          <a:ln>
                            <a:noFill/>
                          </a:ln>
                          <a:solidFill>
                            <a:schemeClr val="tx1"/>
                          </a:solidFill>
                          <a:effectLst/>
                          <a:latin typeface="+mn-lt"/>
                          <a:ea typeface="MS PGothic"/>
                          <a:cs typeface="Calibri"/>
                        </a:rPr>
                        <a:t>(R1))</a:t>
                      </a:r>
                      <a:endParaRPr kumimoji="0" lang="en-US" altLang="en-US" sz="1800" b="0" i="0" u="none" strike="noStrike" cap="none" normalizeH="0" baseline="0" dirty="0">
                        <a:ln>
                          <a:noFill/>
                        </a:ln>
                        <a:solidFill>
                          <a:schemeClr val="tx1"/>
                        </a:solidFill>
                        <a:effectLst/>
                        <a:latin typeface="+mn-lt"/>
                        <a:ea typeface="MS PGothic" pitchFamily="34" charset="-128"/>
                        <a:cs typeface="Calibri" panose="020F050202020403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r h="658294">
                <a:tc>
                  <a:txBody>
                    <a:bodyPr/>
                    <a:lstStyle>
                      <a:lvl1pPr marL="0" algn="l" defTabSz="457200" rtl="0" eaLnBrk="1" latinLnBrk="0" hangingPunct="1">
                        <a:spcBef>
                          <a:spcPct val="0"/>
                        </a:spcBef>
                        <a:spcAft>
                          <a:spcPct val="50000"/>
                        </a:spcAft>
                        <a:defRPr sz="2000" kern="1200">
                          <a:solidFill>
                            <a:schemeClr val="tx1"/>
                          </a:solidFill>
                          <a:latin typeface="Arial" pitchFamily="34" charset="0"/>
                          <a:ea typeface="MS PGothic" pitchFamily="34" charset="-128"/>
                          <a:cs typeface="Arial"/>
                        </a:defRPr>
                      </a:lvl1pPr>
                      <a:lvl2pPr marL="37931725" indent="-37474525" algn="l" defTabSz="457200" rtl="0" eaLnBrk="1" latinLnBrk="0" hangingPunct="1">
                        <a:spcBef>
                          <a:spcPct val="0"/>
                        </a:spcBef>
                        <a:spcAft>
                          <a:spcPct val="50000"/>
                        </a:spcAft>
                        <a:buFont typeface="Arial" pitchFamily="34" charset="0"/>
                        <a:defRPr sz="2000" kern="1200">
                          <a:solidFill>
                            <a:schemeClr val="tx1"/>
                          </a:solidFill>
                          <a:latin typeface="Arial" pitchFamily="34" charset="0"/>
                          <a:ea typeface="MS PGothic" pitchFamily="34" charset="-128"/>
                          <a:cs typeface="Arial"/>
                        </a:defRPr>
                      </a:lvl2pPr>
                      <a:lvl3pPr marL="914400" algn="l" defTabSz="914400" rtl="0" eaLnBrk="1" latinLnBrk="0" hangingPunct="1">
                        <a:spcBef>
                          <a:spcPct val="0"/>
                        </a:spcBef>
                        <a:spcAft>
                          <a:spcPct val="50000"/>
                        </a:spcAft>
                        <a:defRPr sz="1800" kern="1200">
                          <a:solidFill>
                            <a:schemeClr val="tx1"/>
                          </a:solidFill>
                          <a:latin typeface="Arial" pitchFamily="34" charset="0"/>
                          <a:ea typeface="MS PGothic" pitchFamily="34" charset="-128"/>
                          <a:cs typeface="Arial"/>
                        </a:defRPr>
                      </a:lvl3pPr>
                      <a:lvl4pPr marL="1371600" algn="l" defTabSz="914400" rtl="0" eaLnBrk="1" latinLnBrk="0" hangingPunct="1">
                        <a:spcBef>
                          <a:spcPct val="0"/>
                        </a:spcBef>
                        <a:spcAft>
                          <a:spcPct val="50000"/>
                        </a:spcAft>
                        <a:defRPr sz="1600" kern="1200">
                          <a:solidFill>
                            <a:schemeClr val="tx1"/>
                          </a:solidFill>
                          <a:latin typeface="Arial" pitchFamily="34" charset="0"/>
                          <a:ea typeface="MS PGothic" pitchFamily="34" charset="-128"/>
                          <a:cs typeface="Arial"/>
                        </a:defRPr>
                      </a:lvl4pPr>
                      <a:lvl5pPr marL="1828800" algn="l" defTabSz="914400" rtl="0" eaLnBrk="1" latinLnBrk="0" hangingPunct="1">
                        <a:spcBef>
                          <a:spcPct val="0"/>
                        </a:spcBef>
                        <a:spcAft>
                          <a:spcPct val="50000"/>
                        </a:spcAft>
                        <a:defRPr sz="1200" kern="1200">
                          <a:solidFill>
                            <a:schemeClr val="tx1"/>
                          </a:solidFill>
                          <a:latin typeface="Arial" pitchFamily="34" charset="0"/>
                          <a:ea typeface="MS PGothic" pitchFamily="34" charset="-128"/>
                          <a:cs typeface="Arial"/>
                        </a:defRPr>
                      </a:lvl5pPr>
                      <a:lvl6pPr marL="4572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6pPr>
                      <a:lvl7pPr marL="9144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7pPr>
                      <a:lvl8pPr marL="13716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8pPr>
                      <a:lvl9pPr marL="18288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9pPr>
                    </a:lstStyle>
                    <a:p>
                      <a:pPr marL="0" marR="0" lvl="0" indent="0" algn="l" defTabSz="457200" rtl="0" eaLnBrk="1" fontAlgn="base" latinLnBrk="0" hangingPunct="1">
                        <a:lnSpc>
                          <a:spcPct val="100000"/>
                        </a:lnSpc>
                        <a:spcBef>
                          <a:spcPct val="0"/>
                        </a:spcBef>
                        <a:spcAft>
                          <a:spcPts val="4800"/>
                        </a:spcAft>
                        <a:buClrTx/>
                        <a:buSzTx/>
                        <a:buFontTx/>
                        <a:buNone/>
                        <a:tabLst/>
                      </a:pPr>
                      <a:r>
                        <a:rPr kumimoji="0" lang="en-US" altLang="en-US" sz="2000" b="1" i="0" u="none" strike="noStrike" cap="none" normalizeH="0" baseline="0">
                          <a:ln>
                            <a:noFill/>
                          </a:ln>
                          <a:solidFill>
                            <a:srgbClr val="0093D0"/>
                          </a:solidFill>
                          <a:effectLst/>
                          <a:latin typeface="+mn-lt"/>
                          <a:ea typeface="MS PGothic"/>
                          <a:cs typeface="Calibri"/>
                        </a:rPr>
                        <a:t>Probability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24161750" indent="-24161750" algn="l" defTabSz="457200" rtl="0" eaLnBrk="1" latinLnBrk="0" hangingPunct="1">
                        <a:spcBef>
                          <a:spcPct val="0"/>
                        </a:spcBef>
                        <a:spcAft>
                          <a:spcPct val="50000"/>
                        </a:spcAft>
                        <a:defRPr sz="2000" kern="1200">
                          <a:solidFill>
                            <a:schemeClr val="tx1"/>
                          </a:solidFill>
                          <a:latin typeface="Arial" pitchFamily="34" charset="0"/>
                          <a:ea typeface="MS PGothic" pitchFamily="34" charset="-128"/>
                          <a:cs typeface="Arial"/>
                        </a:defRPr>
                      </a:lvl1pPr>
                      <a:lvl2pPr marL="457200" algn="l" defTabSz="457200" rtl="0" eaLnBrk="1" latinLnBrk="0" hangingPunct="1">
                        <a:spcBef>
                          <a:spcPct val="0"/>
                        </a:spcBef>
                        <a:spcAft>
                          <a:spcPct val="50000"/>
                        </a:spcAft>
                        <a:buFont typeface="Arial" pitchFamily="34" charset="0"/>
                        <a:defRPr sz="2000" kern="1200">
                          <a:solidFill>
                            <a:schemeClr val="tx1"/>
                          </a:solidFill>
                          <a:latin typeface="Arial" pitchFamily="34" charset="0"/>
                          <a:ea typeface="MS PGothic" pitchFamily="34" charset="-128"/>
                          <a:cs typeface="Arial"/>
                        </a:defRPr>
                      </a:lvl2pPr>
                      <a:lvl3pPr marL="914400" algn="l" defTabSz="914400" rtl="0" eaLnBrk="1" latinLnBrk="0" hangingPunct="1">
                        <a:spcBef>
                          <a:spcPct val="0"/>
                        </a:spcBef>
                        <a:spcAft>
                          <a:spcPct val="50000"/>
                        </a:spcAft>
                        <a:defRPr sz="1800" kern="1200">
                          <a:solidFill>
                            <a:schemeClr val="tx1"/>
                          </a:solidFill>
                          <a:latin typeface="Arial" pitchFamily="34" charset="0"/>
                          <a:ea typeface="MS PGothic" pitchFamily="34" charset="-128"/>
                          <a:cs typeface="Arial"/>
                        </a:defRPr>
                      </a:lvl3pPr>
                      <a:lvl4pPr marL="1371600" algn="l" defTabSz="914400" rtl="0" eaLnBrk="1" latinLnBrk="0" hangingPunct="1">
                        <a:spcBef>
                          <a:spcPct val="0"/>
                        </a:spcBef>
                        <a:spcAft>
                          <a:spcPct val="50000"/>
                        </a:spcAft>
                        <a:defRPr sz="1600" kern="1200">
                          <a:solidFill>
                            <a:schemeClr val="tx1"/>
                          </a:solidFill>
                          <a:latin typeface="Arial" pitchFamily="34" charset="0"/>
                          <a:ea typeface="MS PGothic" pitchFamily="34" charset="-128"/>
                          <a:cs typeface="Arial"/>
                        </a:defRPr>
                      </a:lvl4pPr>
                      <a:lvl5pPr marL="1828800" algn="l" defTabSz="914400" rtl="0" eaLnBrk="1" latinLnBrk="0" hangingPunct="1">
                        <a:spcBef>
                          <a:spcPct val="0"/>
                        </a:spcBef>
                        <a:spcAft>
                          <a:spcPct val="50000"/>
                        </a:spcAft>
                        <a:defRPr sz="1200" kern="1200">
                          <a:solidFill>
                            <a:schemeClr val="tx1"/>
                          </a:solidFill>
                          <a:latin typeface="Arial" pitchFamily="34" charset="0"/>
                          <a:ea typeface="MS PGothic" pitchFamily="34" charset="-128"/>
                          <a:cs typeface="Arial"/>
                        </a:defRPr>
                      </a:lvl5pPr>
                      <a:lvl6pPr marL="4572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6pPr>
                      <a:lvl7pPr marL="9144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7pPr>
                      <a:lvl8pPr marL="13716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8pPr>
                      <a:lvl9pPr marL="18288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9pPr>
                    </a:lstStyle>
                    <a:p>
                      <a:pPr marL="0" marR="0" lvl="1" indent="0" algn="l" defTabSz="457200" rtl="0" eaLnBrk="1" fontAlgn="base" latinLnBrk="0" hangingPunct="1">
                        <a:lnSpc>
                          <a:spcPct val="100000"/>
                        </a:lnSpc>
                        <a:spcBef>
                          <a:spcPct val="0"/>
                        </a:spcBef>
                        <a:spcAft>
                          <a:spcPts val="4800"/>
                        </a:spcAft>
                        <a:buClrTx/>
                        <a:buSzTx/>
                        <a:buFontTx/>
                        <a:buNone/>
                        <a:tabLst/>
                      </a:pPr>
                      <a:r>
                        <a:rPr kumimoji="0" lang="en-US" altLang="en-US" sz="1800" b="0" i="0" u="none" strike="noStrike" cap="none" normalizeH="0" baseline="0">
                          <a:ln>
                            <a:noFill/>
                          </a:ln>
                          <a:solidFill>
                            <a:schemeClr val="tx1"/>
                          </a:solidFill>
                          <a:effectLst/>
                          <a:latin typeface="+mn-lt"/>
                          <a:ea typeface="MS PGothic"/>
                          <a:cs typeface="Calibri"/>
                        </a:rPr>
                        <a:t>Extent to which an event is likely to occur </a:t>
                      </a:r>
                      <a:br>
                        <a:rPr kumimoji="0" lang="en-US" altLang="en-US" sz="1800" b="0" i="0" u="none" strike="noStrike" cap="none" normalizeH="0" baseline="0">
                          <a:ln>
                            <a:noFill/>
                          </a:ln>
                          <a:solidFill>
                            <a:srgbClr val="000000"/>
                          </a:solidFill>
                          <a:effectLst/>
                          <a:latin typeface="+mn-lt"/>
                          <a:ea typeface="MS PGothic"/>
                          <a:cs typeface="Calibri"/>
                        </a:rPr>
                      </a:br>
                      <a:r>
                        <a:rPr kumimoji="0" lang="en-US" altLang="en-US" sz="1800" b="0" i="1" u="none" strike="noStrike" cap="none" normalizeH="0" baseline="0">
                          <a:ln>
                            <a:noFill/>
                          </a:ln>
                          <a:solidFill>
                            <a:schemeClr val="tx1"/>
                          </a:solidFill>
                          <a:effectLst/>
                          <a:latin typeface="+mn-lt"/>
                          <a:ea typeface="MS PGothic"/>
                          <a:cs typeface="Calibri"/>
                        </a:rPr>
                        <a:t>(ISO/IEC Guide 73) </a:t>
                      </a:r>
                      <a:endParaRPr kumimoji="0" lang="en-US" altLang="en-US" sz="3600" b="0" i="0" u="none" strike="noStrike" cap="none" normalizeH="0" baseline="0">
                        <a:ln>
                          <a:noFill/>
                        </a:ln>
                        <a:solidFill>
                          <a:schemeClr val="tx1"/>
                        </a:solidFill>
                        <a:effectLst/>
                        <a:latin typeface="+mn-lt"/>
                        <a:ea typeface="MS PGothic"/>
                        <a:cs typeface="Calibri"/>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4"/>
                  </a:ext>
                </a:extLst>
              </a:tr>
              <a:tr h="658294">
                <a:tc>
                  <a:txBody>
                    <a:bodyPr/>
                    <a:lstStyle>
                      <a:lvl1pPr marL="0" algn="l" defTabSz="457200" rtl="0" eaLnBrk="1" latinLnBrk="0" hangingPunct="1">
                        <a:spcBef>
                          <a:spcPct val="0"/>
                        </a:spcBef>
                        <a:spcAft>
                          <a:spcPct val="50000"/>
                        </a:spcAft>
                        <a:defRPr sz="2000" kern="1200">
                          <a:solidFill>
                            <a:schemeClr val="tx1"/>
                          </a:solidFill>
                          <a:latin typeface="Arial" pitchFamily="34" charset="0"/>
                          <a:ea typeface="MS PGothic" pitchFamily="34" charset="-128"/>
                          <a:cs typeface="Arial"/>
                        </a:defRPr>
                      </a:lvl1pPr>
                      <a:lvl2pPr marL="37931725" indent="-37474525" algn="l" defTabSz="457200" rtl="0" eaLnBrk="1" latinLnBrk="0" hangingPunct="1">
                        <a:spcBef>
                          <a:spcPct val="0"/>
                        </a:spcBef>
                        <a:spcAft>
                          <a:spcPct val="50000"/>
                        </a:spcAft>
                        <a:buFont typeface="Arial" pitchFamily="34" charset="0"/>
                        <a:defRPr sz="2000" kern="1200">
                          <a:solidFill>
                            <a:schemeClr val="tx1"/>
                          </a:solidFill>
                          <a:latin typeface="Arial" pitchFamily="34" charset="0"/>
                          <a:ea typeface="MS PGothic" pitchFamily="34" charset="-128"/>
                          <a:cs typeface="Arial"/>
                        </a:defRPr>
                      </a:lvl2pPr>
                      <a:lvl3pPr marL="914400" algn="l" defTabSz="914400" rtl="0" eaLnBrk="1" latinLnBrk="0" hangingPunct="1">
                        <a:spcBef>
                          <a:spcPct val="0"/>
                        </a:spcBef>
                        <a:spcAft>
                          <a:spcPct val="50000"/>
                        </a:spcAft>
                        <a:defRPr sz="1800" kern="1200">
                          <a:solidFill>
                            <a:schemeClr val="tx1"/>
                          </a:solidFill>
                          <a:latin typeface="Arial" pitchFamily="34" charset="0"/>
                          <a:ea typeface="MS PGothic" pitchFamily="34" charset="-128"/>
                          <a:cs typeface="Arial"/>
                        </a:defRPr>
                      </a:lvl3pPr>
                      <a:lvl4pPr marL="1371600" algn="l" defTabSz="914400" rtl="0" eaLnBrk="1" latinLnBrk="0" hangingPunct="1">
                        <a:spcBef>
                          <a:spcPct val="0"/>
                        </a:spcBef>
                        <a:spcAft>
                          <a:spcPct val="50000"/>
                        </a:spcAft>
                        <a:defRPr sz="1600" kern="1200">
                          <a:solidFill>
                            <a:schemeClr val="tx1"/>
                          </a:solidFill>
                          <a:latin typeface="Arial" pitchFamily="34" charset="0"/>
                          <a:ea typeface="MS PGothic" pitchFamily="34" charset="-128"/>
                          <a:cs typeface="Arial"/>
                        </a:defRPr>
                      </a:lvl4pPr>
                      <a:lvl5pPr marL="1828800" algn="l" defTabSz="914400" rtl="0" eaLnBrk="1" latinLnBrk="0" hangingPunct="1">
                        <a:spcBef>
                          <a:spcPct val="0"/>
                        </a:spcBef>
                        <a:spcAft>
                          <a:spcPct val="50000"/>
                        </a:spcAft>
                        <a:defRPr sz="1200" kern="1200">
                          <a:solidFill>
                            <a:schemeClr val="tx1"/>
                          </a:solidFill>
                          <a:latin typeface="Arial" pitchFamily="34" charset="0"/>
                          <a:ea typeface="MS PGothic" pitchFamily="34" charset="-128"/>
                          <a:cs typeface="Arial"/>
                        </a:defRPr>
                      </a:lvl5pPr>
                      <a:lvl6pPr marL="4572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6pPr>
                      <a:lvl7pPr marL="9144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7pPr>
                      <a:lvl8pPr marL="13716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8pPr>
                      <a:lvl9pPr marL="18288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9pPr>
                    </a:lstStyle>
                    <a:p>
                      <a:pPr marL="0" marR="0" lvl="0" indent="0" algn="l" defTabSz="457200" rtl="0" eaLnBrk="1" fontAlgn="base" latinLnBrk="0" hangingPunct="1">
                        <a:lnSpc>
                          <a:spcPct val="100000"/>
                        </a:lnSpc>
                        <a:spcBef>
                          <a:spcPct val="0"/>
                        </a:spcBef>
                        <a:spcAft>
                          <a:spcPts val="4800"/>
                        </a:spcAft>
                        <a:buClrTx/>
                        <a:buSzTx/>
                        <a:buFontTx/>
                        <a:buNone/>
                        <a:tabLst/>
                      </a:pPr>
                      <a:r>
                        <a:rPr kumimoji="0" lang="en-US" altLang="en-US" sz="2000" b="1" i="0" u="none" strike="noStrike" cap="none" normalizeH="0" baseline="0">
                          <a:ln>
                            <a:noFill/>
                          </a:ln>
                          <a:solidFill>
                            <a:srgbClr val="0093D0"/>
                          </a:solidFill>
                          <a:effectLst/>
                          <a:latin typeface="+mn-lt"/>
                          <a:ea typeface="MS PGothic"/>
                          <a:cs typeface="Calibri"/>
                        </a:rPr>
                        <a:t>Risk</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24161750" indent="-24161750" algn="l" defTabSz="457200" rtl="0" eaLnBrk="1" latinLnBrk="0" hangingPunct="1">
                        <a:spcBef>
                          <a:spcPct val="0"/>
                        </a:spcBef>
                        <a:spcAft>
                          <a:spcPct val="50000"/>
                        </a:spcAft>
                        <a:defRPr sz="2000" kern="1200">
                          <a:solidFill>
                            <a:schemeClr val="tx1"/>
                          </a:solidFill>
                          <a:latin typeface="Arial" pitchFamily="34" charset="0"/>
                          <a:ea typeface="MS PGothic" pitchFamily="34" charset="-128"/>
                          <a:cs typeface="Arial"/>
                        </a:defRPr>
                      </a:lvl1pPr>
                      <a:lvl2pPr marL="457200" algn="l" defTabSz="457200" rtl="0" eaLnBrk="1" latinLnBrk="0" hangingPunct="1">
                        <a:spcBef>
                          <a:spcPct val="0"/>
                        </a:spcBef>
                        <a:spcAft>
                          <a:spcPct val="50000"/>
                        </a:spcAft>
                        <a:buFont typeface="Arial" pitchFamily="34" charset="0"/>
                        <a:defRPr sz="2000" kern="1200">
                          <a:solidFill>
                            <a:schemeClr val="tx1"/>
                          </a:solidFill>
                          <a:latin typeface="Arial" pitchFamily="34" charset="0"/>
                          <a:ea typeface="MS PGothic" pitchFamily="34" charset="-128"/>
                          <a:cs typeface="Arial"/>
                        </a:defRPr>
                      </a:lvl2pPr>
                      <a:lvl3pPr marL="914400" algn="l" defTabSz="914400" rtl="0" eaLnBrk="1" latinLnBrk="0" hangingPunct="1">
                        <a:spcBef>
                          <a:spcPct val="0"/>
                        </a:spcBef>
                        <a:spcAft>
                          <a:spcPct val="50000"/>
                        </a:spcAft>
                        <a:defRPr sz="1800" kern="1200">
                          <a:solidFill>
                            <a:schemeClr val="tx1"/>
                          </a:solidFill>
                          <a:latin typeface="Arial" pitchFamily="34" charset="0"/>
                          <a:ea typeface="MS PGothic" pitchFamily="34" charset="-128"/>
                          <a:cs typeface="Arial"/>
                        </a:defRPr>
                      </a:lvl3pPr>
                      <a:lvl4pPr marL="1371600" algn="l" defTabSz="914400" rtl="0" eaLnBrk="1" latinLnBrk="0" hangingPunct="1">
                        <a:spcBef>
                          <a:spcPct val="0"/>
                        </a:spcBef>
                        <a:spcAft>
                          <a:spcPct val="50000"/>
                        </a:spcAft>
                        <a:defRPr sz="1600" kern="1200">
                          <a:solidFill>
                            <a:schemeClr val="tx1"/>
                          </a:solidFill>
                          <a:latin typeface="Arial" pitchFamily="34" charset="0"/>
                          <a:ea typeface="MS PGothic" pitchFamily="34" charset="-128"/>
                          <a:cs typeface="Arial"/>
                        </a:defRPr>
                      </a:lvl4pPr>
                      <a:lvl5pPr marL="1828800" algn="l" defTabSz="914400" rtl="0" eaLnBrk="1" latinLnBrk="0" hangingPunct="1">
                        <a:spcBef>
                          <a:spcPct val="0"/>
                        </a:spcBef>
                        <a:spcAft>
                          <a:spcPct val="50000"/>
                        </a:spcAft>
                        <a:defRPr sz="1200" kern="1200">
                          <a:solidFill>
                            <a:schemeClr val="tx1"/>
                          </a:solidFill>
                          <a:latin typeface="Arial" pitchFamily="34" charset="0"/>
                          <a:ea typeface="MS PGothic" pitchFamily="34" charset="-128"/>
                          <a:cs typeface="Arial"/>
                        </a:defRPr>
                      </a:lvl5pPr>
                      <a:lvl6pPr marL="4572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6pPr>
                      <a:lvl7pPr marL="9144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7pPr>
                      <a:lvl8pPr marL="13716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8pPr>
                      <a:lvl9pPr marL="1828800" algn="l" defTabSz="914400" rtl="0" eaLnBrk="0" fontAlgn="base" latinLnBrk="0" hangingPunct="0">
                        <a:spcBef>
                          <a:spcPct val="0"/>
                        </a:spcBef>
                        <a:spcAft>
                          <a:spcPct val="50000"/>
                        </a:spcAft>
                        <a:defRPr sz="1200" kern="1200">
                          <a:solidFill>
                            <a:schemeClr val="tx1"/>
                          </a:solidFill>
                          <a:latin typeface="Arial" pitchFamily="34" charset="0"/>
                          <a:ea typeface="MS PGothic" pitchFamily="34" charset="-128"/>
                          <a:cs typeface="Arial"/>
                        </a:defRPr>
                      </a:lvl9pPr>
                    </a:lstStyle>
                    <a:p>
                      <a:pPr marL="0" marR="0" lvl="1" indent="0" algn="l" rtl="0" eaLnBrk="1" fontAlgn="base" latinLnBrk="0" hangingPunct="1">
                        <a:lnSpc>
                          <a:spcPct val="100000"/>
                        </a:lnSpc>
                        <a:spcBef>
                          <a:spcPct val="0"/>
                        </a:spcBef>
                        <a:spcAft>
                          <a:spcPts val="4800"/>
                        </a:spcAft>
                        <a:buClrTx/>
                        <a:buSzTx/>
                        <a:buFontTx/>
                        <a:buNone/>
                      </a:pPr>
                      <a:r>
                        <a:rPr kumimoji="0" lang="en-US" altLang="en-US" sz="1800" b="0" i="1" u="none" strike="noStrike" kern="1200" cap="none" normalizeH="0" baseline="0" dirty="0">
                          <a:ln>
                            <a:noFill/>
                          </a:ln>
                          <a:solidFill>
                            <a:schemeClr val="tx1"/>
                          </a:solidFill>
                          <a:effectLst/>
                          <a:latin typeface="+mn-lt"/>
                          <a:ea typeface="MS PGothic"/>
                          <a:cs typeface="Calibri"/>
                        </a:rPr>
                        <a:t>Combination of the probability of occurrence of harm and the severity of that harm (ISO 1</a:t>
                      </a:r>
                      <a:r>
                        <a:rPr kumimoji="0" lang="en-US" sz="1800" b="0" i="1" u="none" strike="noStrike" kern="1200" cap="none" normalizeH="0" baseline="0" noProof="0" dirty="0">
                          <a:ln>
                            <a:noFill/>
                          </a:ln>
                          <a:solidFill>
                            <a:schemeClr val="tx1"/>
                          </a:solidFill>
                          <a:effectLst/>
                          <a:latin typeface="+mn-lt"/>
                          <a:ea typeface="MS PGothic"/>
                          <a:cs typeface="Calibri"/>
                        </a:rPr>
                        <a:t>4971)</a:t>
                      </a:r>
                      <a:endParaRPr kumimoji="0" lang="en-US" altLang="en-US" sz="1800" b="0" i="1" u="none" strike="noStrike" kern="1200" cap="none" normalizeH="0" baseline="0" dirty="0">
                        <a:ln>
                          <a:noFill/>
                        </a:ln>
                        <a:solidFill>
                          <a:schemeClr val="tx1"/>
                        </a:solidFill>
                        <a:effectLst/>
                        <a:latin typeface="+mn-lt"/>
                        <a:ea typeface="MS PGothic"/>
                        <a:cs typeface="Calibri"/>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5"/>
                  </a:ext>
                </a:extLst>
              </a:tr>
            </a:tbl>
          </a:graphicData>
        </a:graphic>
      </p:graphicFrame>
      <p:sp>
        <p:nvSpPr>
          <p:cNvPr id="2" name="TextBox 1">
            <a:extLst>
              <a:ext uri="{FF2B5EF4-FFF2-40B4-BE49-F238E27FC236}">
                <a16:creationId xmlns:a16="http://schemas.microsoft.com/office/drawing/2014/main" id="{250820D9-7279-3B8F-C55A-8AC5A32CDE03}"/>
              </a:ext>
            </a:extLst>
          </p:cNvPr>
          <p:cNvSpPr txBox="1"/>
          <p:nvPr/>
        </p:nvSpPr>
        <p:spPr bwMode="auto">
          <a:xfrm>
            <a:off x="2263140" y="6732907"/>
            <a:ext cx="9349740" cy="393912"/>
          </a:xfrm>
          <a:prstGeom prst="rect">
            <a:avLst/>
          </a:prstGeom>
          <a:noFill/>
          <a:ln w="9525">
            <a:noFill/>
            <a:round/>
            <a:headEnd/>
            <a:tailEnd/>
          </a:ln>
        </p:spPr>
        <p:txBody>
          <a:bodyPr wrap="square" lIns="90000" tIns="92880" rIns="90000" bIns="45000" rtlCol="0">
            <a:spAutoFit/>
          </a:bodyPr>
          <a:lstStyle/>
          <a:p>
            <a:pPr>
              <a:lnSpc>
                <a:spcPct val="81000"/>
              </a:lnSpc>
              <a:tabLst>
                <a:tab pos="723900" algn="l"/>
                <a:tab pos="1447800" algn="l"/>
                <a:tab pos="2171700" algn="l"/>
                <a:tab pos="2895600" algn="l"/>
                <a:tab pos="3619500" algn="l"/>
                <a:tab pos="4343400" algn="l"/>
                <a:tab pos="5067300" algn="l"/>
                <a:tab pos="5791200" algn="l"/>
              </a:tabLst>
            </a:pPr>
            <a:r>
              <a:rPr lang="en-IE" sz="2000" dirty="0">
                <a:solidFill>
                  <a:srgbClr val="4C4C4C"/>
                </a:solidFill>
                <a:latin typeface="Candara" pitchFamily="32" charset="0"/>
              </a:rPr>
              <a:t>Note</a:t>
            </a:r>
            <a:r>
              <a:rPr lang="en-IE" sz="2000" dirty="0">
                <a:solidFill>
                  <a:srgbClr val="4C4C4C"/>
                </a:solidFill>
                <a:latin typeface="+mn-lt"/>
              </a:rPr>
              <a:t>: </a:t>
            </a:r>
            <a:r>
              <a:rPr lang="en-IE" sz="2000" b="0" dirty="0">
                <a:solidFill>
                  <a:srgbClr val="4C4C4C"/>
                </a:solidFill>
                <a:latin typeface="+mn-lt"/>
              </a:rPr>
              <a:t>See ICH Q9(R1) for the full citations/references for the above publications.  </a:t>
            </a:r>
          </a:p>
        </p:txBody>
      </p:sp>
      <p:sp>
        <p:nvSpPr>
          <p:cNvPr id="5" name="Slide Number Placeholder 3">
            <a:extLst>
              <a:ext uri="{FF2B5EF4-FFF2-40B4-BE49-F238E27FC236}">
                <a16:creationId xmlns:a16="http://schemas.microsoft.com/office/drawing/2014/main" id="{0778C3F3-BC2E-9088-0965-0DF88157B0A7}"/>
              </a:ext>
            </a:extLst>
          </p:cNvPr>
          <p:cNvSpPr txBox="1">
            <a:spLocks/>
          </p:cNvSpPr>
          <p:nvPr/>
        </p:nvSpPr>
        <p:spPr>
          <a:xfrm>
            <a:off x="10728561" y="6823866"/>
            <a:ext cx="1995875" cy="389467"/>
          </a:xfrm>
          <a:prstGeom prst="rect">
            <a:avLst/>
          </a:prstGeom>
        </p:spPr>
        <p:txBody>
          <a:bodyPr/>
          <a:ls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5pPr>
            <a:lvl6pPr marL="2286000" algn="l" defTabSz="914400" rtl="0" eaLnBrk="1" latinLnBrk="0" hangingPunct="1">
              <a:defRPr sz="5200" b="1" kern="1200">
                <a:solidFill>
                  <a:schemeClr val="bg1"/>
                </a:solidFill>
                <a:latin typeface="Arial" charset="0"/>
                <a:ea typeface="+mn-ea"/>
                <a:cs typeface="Lucida Sans Unicode" charset="0"/>
              </a:defRPr>
            </a:lvl6pPr>
            <a:lvl7pPr marL="2743200" algn="l" defTabSz="914400" rtl="0" eaLnBrk="1" latinLnBrk="0" hangingPunct="1">
              <a:defRPr sz="5200" b="1" kern="1200">
                <a:solidFill>
                  <a:schemeClr val="bg1"/>
                </a:solidFill>
                <a:latin typeface="Arial" charset="0"/>
                <a:ea typeface="+mn-ea"/>
                <a:cs typeface="Lucida Sans Unicode" charset="0"/>
              </a:defRPr>
            </a:lvl7pPr>
            <a:lvl8pPr marL="3200400" algn="l" defTabSz="914400" rtl="0" eaLnBrk="1" latinLnBrk="0" hangingPunct="1">
              <a:defRPr sz="5200" b="1" kern="1200">
                <a:solidFill>
                  <a:schemeClr val="bg1"/>
                </a:solidFill>
                <a:latin typeface="Arial" charset="0"/>
                <a:ea typeface="+mn-ea"/>
                <a:cs typeface="Lucida Sans Unicode" charset="0"/>
              </a:defRPr>
            </a:lvl8pPr>
            <a:lvl9pPr marL="3657600" algn="l" defTabSz="914400" rtl="0" eaLnBrk="1" latinLnBrk="0" hangingPunct="1">
              <a:defRPr sz="5200" b="1" kern="1200">
                <a:solidFill>
                  <a:schemeClr val="bg1"/>
                </a:solidFill>
                <a:latin typeface="Arial" charset="0"/>
                <a:ea typeface="+mn-ea"/>
                <a:cs typeface="Lucida Sans Unicode" charset="0"/>
              </a:defRPr>
            </a:lvl9pPr>
          </a:lstStyle>
          <a:p>
            <a:pPr algn="r"/>
            <a:fld id="{0A8834A9-D2EF-46F6-A181-679F22EC2504}" type="slidenum">
              <a:rPr lang="zh-TW" altLang="en-US" sz="1200" b="0" smtClean="0">
                <a:solidFill>
                  <a:schemeClr val="tx1"/>
                </a:solidFill>
              </a:rPr>
              <a:pPr algn="r"/>
              <a:t>7</a:t>
            </a:fld>
            <a:endParaRPr lang="zh-TW" altLang="en-US" sz="1200" b="0" dirty="0">
              <a:solidFill>
                <a:schemeClr val="tx1"/>
              </a:solidFill>
            </a:endParaRPr>
          </a:p>
        </p:txBody>
      </p:sp>
    </p:spTree>
    <p:extLst>
      <p:ext uri="{BB962C8B-B14F-4D97-AF65-F5344CB8AC3E}">
        <p14:creationId xmlns:p14="http://schemas.microsoft.com/office/powerpoint/2010/main" val="391852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7C2D375-55DC-AC0D-C07F-83D282788BF9}"/>
              </a:ext>
            </a:extLst>
          </p:cNvPr>
          <p:cNvSpPr>
            <a:spLocks noGrp="1"/>
          </p:cNvSpPr>
          <p:nvPr>
            <p:ph type="title"/>
          </p:nvPr>
        </p:nvSpPr>
        <p:spPr>
          <a:xfrm>
            <a:off x="1342933" y="434431"/>
            <a:ext cx="8640960" cy="790575"/>
          </a:xfrm>
        </p:spPr>
        <p:txBody>
          <a:bodyPr/>
          <a:lstStyle/>
          <a:p>
            <a:r>
              <a:rPr lang="de-DE"/>
              <a:t>PHA Execution </a:t>
            </a:r>
            <a:endParaRPr lang="en-US"/>
          </a:p>
        </p:txBody>
      </p:sp>
      <p:sp>
        <p:nvSpPr>
          <p:cNvPr id="6" name="TextBox 5">
            <a:extLst>
              <a:ext uri="{FF2B5EF4-FFF2-40B4-BE49-F238E27FC236}">
                <a16:creationId xmlns:a16="http://schemas.microsoft.com/office/drawing/2014/main" id="{B39847D0-6C65-6BE5-93F8-66C0E51D7128}"/>
              </a:ext>
            </a:extLst>
          </p:cNvPr>
          <p:cNvSpPr txBox="1"/>
          <p:nvPr/>
        </p:nvSpPr>
        <p:spPr bwMode="auto">
          <a:xfrm>
            <a:off x="809853" y="1554480"/>
            <a:ext cx="11385094" cy="5977021"/>
          </a:xfrm>
          <a:prstGeom prst="rect">
            <a:avLst/>
          </a:prstGeom>
          <a:noFill/>
          <a:ln w="9525">
            <a:noFill/>
            <a:round/>
            <a:headEnd/>
            <a:tailEnd/>
          </a:ln>
        </p:spPr>
        <p:txBody>
          <a:bodyPr wrap="square" lIns="91440" tIns="45720" rIns="91440" bIns="45720" anchor="t">
            <a:spAutoFit/>
          </a:bodyPr>
          <a:lstStyle/>
          <a:p>
            <a:pPr marL="0" marR="0" lvl="1" indent="0" algn="l" defTabSz="914400" rtl="0" eaLnBrk="1" fontAlgn="base" latinLnBrk="0" hangingPunct="1">
              <a:lnSpc>
                <a:spcPct val="80000"/>
              </a:lnSpc>
              <a:spcBef>
                <a:spcPct val="10000"/>
              </a:spcBef>
              <a:spcAft>
                <a:spcPct val="0"/>
              </a:spcAft>
              <a:buClrTx/>
              <a:buSzPct val="85000"/>
              <a:tabLst/>
              <a:defRPr/>
            </a:pPr>
            <a:r>
              <a:rPr kumimoji="0" lang="en-US" altLang="en-US" sz="2000" i="0" u="none" strike="noStrike" kern="0" cap="none" spc="0" normalizeH="0" baseline="0" noProof="0" dirty="0">
                <a:ln>
                  <a:noFill/>
                </a:ln>
                <a:solidFill>
                  <a:srgbClr val="37424A"/>
                </a:solidFill>
                <a:effectLst/>
                <a:uLnTx/>
                <a:uFillTx/>
                <a:latin typeface="+mn-lt"/>
                <a:cs typeface="Calibri"/>
              </a:rPr>
              <a:t>The following are usually the main steps in a Preliminary Hazard Analysis:</a:t>
            </a:r>
          </a:p>
          <a:p>
            <a:pPr marL="0" marR="0" lvl="1" indent="0" algn="l" defTabSz="914400" rtl="0" eaLnBrk="1" fontAlgn="base" latinLnBrk="0" hangingPunct="1">
              <a:lnSpc>
                <a:spcPct val="80000"/>
              </a:lnSpc>
              <a:spcBef>
                <a:spcPct val="10000"/>
              </a:spcBef>
              <a:spcAft>
                <a:spcPct val="0"/>
              </a:spcAft>
              <a:buClrTx/>
              <a:buSzPct val="85000"/>
              <a:tabLst/>
              <a:defRPr/>
            </a:pPr>
            <a:endParaRPr kumimoji="0" lang="en-US" altLang="en-US" sz="2000" b="0" i="0" u="none" strike="noStrike" kern="0" cap="none" spc="0" normalizeH="0" baseline="0" noProof="0" dirty="0">
              <a:ln>
                <a:noFill/>
              </a:ln>
              <a:solidFill>
                <a:srgbClr val="37424A"/>
              </a:solidFill>
              <a:effectLst/>
              <a:uLnTx/>
              <a:uFillTx/>
              <a:latin typeface="+mn-lt"/>
              <a:cs typeface="Calibri"/>
            </a:endParaRPr>
          </a:p>
          <a:p>
            <a:pPr marL="457200" marR="0" lvl="1" indent="-457200" algn="l" defTabSz="914400" rtl="0" eaLnBrk="1" fontAlgn="base" latinLnBrk="0" hangingPunct="1">
              <a:lnSpc>
                <a:spcPct val="80000"/>
              </a:lnSpc>
              <a:spcBef>
                <a:spcPct val="10000"/>
              </a:spcBef>
              <a:spcAft>
                <a:spcPct val="0"/>
              </a:spcAft>
              <a:buClrTx/>
              <a:buSzPct val="85000"/>
              <a:buFont typeface="Arial" pitchFamily="34" charset="0"/>
              <a:buAutoNum type="arabicPeriod"/>
              <a:tabLst/>
              <a:defRPr/>
            </a:pPr>
            <a:r>
              <a:rPr kumimoji="0" lang="en-US" altLang="en-US" sz="2000" b="0" i="0" u="none" strike="noStrike" kern="0" cap="none" spc="0" normalizeH="0" baseline="0" noProof="0" dirty="0">
                <a:ln>
                  <a:noFill/>
                </a:ln>
                <a:solidFill>
                  <a:srgbClr val="37424A"/>
                </a:solidFill>
                <a:effectLst/>
                <a:uLnTx/>
                <a:uFillTx/>
                <a:latin typeface="+mn-lt"/>
                <a:cs typeface="Calibri"/>
              </a:rPr>
              <a:t>Identify the item or process step within the Product/Process/System under analysis.  A risk question for the analysis may also be developed at this stage.</a:t>
            </a:r>
          </a:p>
          <a:p>
            <a:pPr marL="457200" lvl="1" indent="-457200" defTabSz="914400">
              <a:lnSpc>
                <a:spcPct val="80000"/>
              </a:lnSpc>
              <a:spcBef>
                <a:spcPct val="10000"/>
              </a:spcBef>
              <a:buClrTx/>
              <a:buSzPct val="85000"/>
              <a:buAutoNum type="arabicPeriod"/>
              <a:defRPr/>
            </a:pPr>
            <a:endParaRPr lang="en-US" altLang="en-US" sz="2000" b="0" kern="0" dirty="0">
              <a:solidFill>
                <a:srgbClr val="37424A"/>
              </a:solidFill>
              <a:latin typeface="+mn-lt"/>
              <a:cs typeface="Calibri"/>
            </a:endParaRPr>
          </a:p>
          <a:p>
            <a:pPr marL="457200" lvl="1" indent="-457200" defTabSz="914400" hangingPunct="1">
              <a:lnSpc>
                <a:spcPct val="80000"/>
              </a:lnSpc>
              <a:spcBef>
                <a:spcPct val="10000"/>
              </a:spcBef>
              <a:buClrTx/>
              <a:buSzPct val="85000"/>
              <a:buAutoNum type="arabicPeriod"/>
              <a:defRPr/>
            </a:pPr>
            <a:r>
              <a:rPr kumimoji="0" lang="en-US" altLang="en-US" sz="2000" b="0" i="0" u="none" strike="noStrike" kern="0" cap="none" spc="0" normalizeH="0" baseline="0" noProof="0" dirty="0">
                <a:ln>
                  <a:noFill/>
                </a:ln>
                <a:solidFill>
                  <a:srgbClr val="37424A"/>
                </a:solidFill>
                <a:effectLst/>
                <a:uLnTx/>
                <a:uFillTx/>
                <a:latin typeface="+mn-lt"/>
                <a:cs typeface="Calibri"/>
              </a:rPr>
              <a:t>Identify </a:t>
            </a:r>
            <a:r>
              <a:rPr lang="en-US" altLang="en-US" sz="2000" b="0" kern="0" dirty="0">
                <a:solidFill>
                  <a:srgbClr val="37424A"/>
                </a:solidFill>
                <a:latin typeface="+mn-lt"/>
                <a:cs typeface="Calibri"/>
              </a:rPr>
              <a:t>hazards</a:t>
            </a:r>
            <a:r>
              <a:rPr kumimoji="0" lang="en-US" altLang="en-US" sz="2000" b="0" i="0" u="none" strike="noStrike" kern="0" cap="none" spc="0" normalizeH="0" baseline="0" noProof="0" dirty="0">
                <a:ln>
                  <a:noFill/>
                </a:ln>
                <a:solidFill>
                  <a:srgbClr val="37424A"/>
                </a:solidFill>
                <a:effectLst/>
                <a:uLnTx/>
                <a:uFillTx/>
                <a:latin typeface="+mn-lt"/>
                <a:cs typeface="Calibri"/>
              </a:rPr>
              <a:t> associated with the various component/elements of the product/system, or with the processing steps. This can be done </a:t>
            </a:r>
            <a:r>
              <a:rPr lang="en-US" altLang="en-US" sz="2000" b="0" kern="0" dirty="0">
                <a:solidFill>
                  <a:srgbClr val="37424A"/>
                </a:solidFill>
                <a:latin typeface="+mn-lt"/>
                <a:cs typeface="Calibri"/>
              </a:rPr>
              <a:t>based</a:t>
            </a:r>
            <a:r>
              <a:rPr kumimoji="0" lang="en-US" altLang="en-US" sz="2000" b="0" i="0" u="none" strike="noStrike" kern="0" cap="none" spc="0" normalizeH="0" baseline="0" noProof="0" dirty="0">
                <a:ln>
                  <a:noFill/>
                </a:ln>
                <a:solidFill>
                  <a:srgbClr val="37424A"/>
                </a:solidFill>
                <a:effectLst/>
                <a:uLnTx/>
                <a:uFillTx/>
                <a:latin typeface="+mn-lt"/>
                <a:cs typeface="Calibri"/>
              </a:rPr>
              <a:t> on previous experience, a knowledge about </a:t>
            </a:r>
            <a:r>
              <a:rPr lang="en-US" sz="2000" b="0" kern="0" dirty="0">
                <a:solidFill>
                  <a:schemeClr val="tx1"/>
                </a:solidFill>
                <a:latin typeface="+mn-lt"/>
                <a:cs typeface="Arial"/>
              </a:rPr>
              <a:t>sources of variability, deviations</a:t>
            </a:r>
            <a:r>
              <a:rPr lang="en-US" altLang="en-US" sz="2000" b="0" kern="0" dirty="0">
                <a:solidFill>
                  <a:srgbClr val="37424A"/>
                </a:solidFill>
                <a:latin typeface="+mn-lt"/>
                <a:cs typeface="Calibri"/>
              </a:rPr>
              <a:t>, </a:t>
            </a:r>
            <a:r>
              <a:rPr kumimoji="0" lang="en-US" altLang="en-US" sz="2000" b="0" i="0" u="none" strike="noStrike" kern="0" cap="none" spc="0" normalizeH="0" baseline="0" noProof="0" dirty="0">
                <a:ln>
                  <a:noFill/>
                </a:ln>
                <a:solidFill>
                  <a:srgbClr val="37424A"/>
                </a:solidFill>
                <a:effectLst/>
                <a:uLnTx/>
                <a:uFillTx/>
                <a:latin typeface="+mn-lt"/>
                <a:cs typeface="Calibri"/>
              </a:rPr>
              <a:t>complaints, accidents, literature, etc.</a:t>
            </a:r>
            <a:r>
              <a:rPr lang="en-US" altLang="en-US" sz="2000" b="0" kern="0" dirty="0">
                <a:solidFill>
                  <a:srgbClr val="37424A"/>
                </a:solidFill>
                <a:latin typeface="+mn-lt"/>
                <a:cs typeface="Calibri"/>
              </a:rPr>
              <a:t>)</a:t>
            </a:r>
            <a:endParaRPr lang="en-US" altLang="en-US" sz="2000" b="0" i="0" u="none" strike="noStrike" kern="0" cap="none" spc="0" normalizeH="0" baseline="0" noProof="0" dirty="0">
              <a:ln>
                <a:noFill/>
              </a:ln>
              <a:solidFill>
                <a:srgbClr val="37424A"/>
              </a:solidFill>
              <a:effectLst/>
              <a:uLnTx/>
              <a:uFillTx/>
              <a:latin typeface="+mn-lt"/>
              <a:cs typeface="Calibri"/>
            </a:endParaRPr>
          </a:p>
          <a:p>
            <a:pPr marL="457200" marR="0" lvl="1" indent="-457200" algn="l" defTabSz="914400" rtl="0" eaLnBrk="1" fontAlgn="base" latinLnBrk="0" hangingPunct="1">
              <a:lnSpc>
                <a:spcPct val="80000"/>
              </a:lnSpc>
              <a:spcBef>
                <a:spcPct val="10000"/>
              </a:spcBef>
              <a:spcAft>
                <a:spcPct val="0"/>
              </a:spcAft>
              <a:buClrTx/>
              <a:buSzPct val="85000"/>
              <a:buFont typeface="Arial" pitchFamily="34" charset="0"/>
              <a:buAutoNum type="arabicPeriod"/>
              <a:tabLst/>
              <a:defRPr/>
            </a:pPr>
            <a:endParaRPr kumimoji="0" lang="en-US" altLang="en-US" sz="2000" b="0" i="0" u="none" strike="noStrike" kern="0" cap="none" spc="0" normalizeH="0" baseline="0" noProof="0" dirty="0">
              <a:ln>
                <a:noFill/>
              </a:ln>
              <a:solidFill>
                <a:srgbClr val="37424A"/>
              </a:solidFill>
              <a:effectLst/>
              <a:uLnTx/>
              <a:uFillTx/>
              <a:latin typeface="+mn-lt"/>
              <a:cs typeface="Calibri" panose="020F0502020204030204" pitchFamily="34" charset="0"/>
            </a:endParaRPr>
          </a:p>
          <a:p>
            <a:pPr marL="457200" marR="0" lvl="1" indent="-457200" algn="l" defTabSz="914400" rtl="0" eaLnBrk="1" fontAlgn="base" latinLnBrk="0" hangingPunct="1">
              <a:lnSpc>
                <a:spcPct val="80000"/>
              </a:lnSpc>
              <a:spcBef>
                <a:spcPct val="10000"/>
              </a:spcBef>
              <a:spcAft>
                <a:spcPct val="0"/>
              </a:spcAft>
              <a:buClrTx/>
              <a:buSzPct val="85000"/>
              <a:buFont typeface="Arial" pitchFamily="34" charset="0"/>
              <a:buAutoNum type="arabicPeriod"/>
              <a:tabLst/>
              <a:defRPr/>
            </a:pPr>
            <a:r>
              <a:rPr kumimoji="0" lang="en-US" altLang="en-US" sz="2000" b="0" i="0" u="none" strike="noStrike" kern="0" cap="none" spc="0" normalizeH="0" baseline="0" noProof="0" dirty="0">
                <a:ln>
                  <a:noFill/>
                </a:ln>
                <a:solidFill>
                  <a:srgbClr val="37424A"/>
                </a:solidFill>
                <a:effectLst/>
                <a:uLnTx/>
                <a:uFillTx/>
                <a:latin typeface="+mn-lt"/>
                <a:cs typeface="Calibri"/>
              </a:rPr>
              <a:t>Determine the potential harms caused by the hazards, in terms of their potential impacts to product quality and/or patient safety.</a:t>
            </a:r>
            <a:endParaRPr lang="en-US" altLang="en-US" sz="2000" b="0" i="0" u="none" strike="noStrike" kern="0" cap="none" spc="0" normalizeH="0" baseline="0" noProof="0" dirty="0">
              <a:ln>
                <a:noFill/>
              </a:ln>
              <a:solidFill>
                <a:srgbClr val="37424A"/>
              </a:solidFill>
              <a:effectLst/>
              <a:uLnTx/>
              <a:uFillTx/>
              <a:latin typeface="+mn-lt"/>
              <a:cs typeface="Calibri"/>
            </a:endParaRPr>
          </a:p>
          <a:p>
            <a:pPr marL="457200" marR="0" lvl="1" indent="-457200" algn="l" defTabSz="914400" rtl="0" eaLnBrk="1" fontAlgn="base" latinLnBrk="0" hangingPunct="1">
              <a:lnSpc>
                <a:spcPct val="80000"/>
              </a:lnSpc>
              <a:spcBef>
                <a:spcPct val="10000"/>
              </a:spcBef>
              <a:spcAft>
                <a:spcPct val="0"/>
              </a:spcAft>
              <a:buClrTx/>
              <a:buSzPct val="85000"/>
              <a:buFont typeface="Arial" pitchFamily="34" charset="0"/>
              <a:buAutoNum type="arabicPeriod"/>
              <a:tabLst/>
              <a:defRPr/>
            </a:pPr>
            <a:endParaRPr kumimoji="0" lang="en-US" altLang="en-US" sz="2000" b="0" i="0" u="none" strike="noStrike" kern="0" cap="none" spc="0" normalizeH="0" baseline="0" noProof="0" dirty="0">
              <a:ln>
                <a:noFill/>
              </a:ln>
              <a:solidFill>
                <a:srgbClr val="37424A"/>
              </a:solidFill>
              <a:effectLst/>
              <a:uLnTx/>
              <a:uFillTx/>
              <a:latin typeface="+mn-lt"/>
              <a:cs typeface="Calibri" panose="020F0502020204030204" pitchFamily="34" charset="0"/>
            </a:endParaRPr>
          </a:p>
          <a:p>
            <a:pPr marL="457200" marR="0" lvl="1" indent="-457200" algn="l" defTabSz="914400" rtl="0" eaLnBrk="1" fontAlgn="base" latinLnBrk="0" hangingPunct="1">
              <a:lnSpc>
                <a:spcPct val="80000"/>
              </a:lnSpc>
              <a:spcBef>
                <a:spcPct val="10000"/>
              </a:spcBef>
              <a:spcAft>
                <a:spcPct val="0"/>
              </a:spcAft>
              <a:buClrTx/>
              <a:buSzPct val="85000"/>
              <a:buFont typeface="Arial" pitchFamily="34" charset="0"/>
              <a:buAutoNum type="arabicPeriod"/>
              <a:tabLst/>
              <a:defRPr/>
            </a:pPr>
            <a:r>
              <a:rPr kumimoji="0" lang="en-US" altLang="en-US" sz="2000" b="0" i="0" u="none" strike="noStrike" kern="0" cap="none" spc="0" normalizeH="0" baseline="0" noProof="0" dirty="0">
                <a:ln>
                  <a:noFill/>
                </a:ln>
                <a:solidFill>
                  <a:srgbClr val="37424A"/>
                </a:solidFill>
                <a:effectLst/>
                <a:uLnTx/>
                <a:uFillTx/>
                <a:latin typeface="+mn-lt"/>
                <a:cs typeface="Calibri"/>
              </a:rPr>
              <a:t>Identify the hazardous situations that would cause the hazards to result in such harms.</a:t>
            </a:r>
            <a:endParaRPr lang="en-US" altLang="en-US" sz="2000" b="0" i="0" u="none" strike="noStrike" kern="0" cap="none" spc="0" normalizeH="0" baseline="0" noProof="0" dirty="0">
              <a:ln>
                <a:noFill/>
              </a:ln>
              <a:solidFill>
                <a:srgbClr val="37424A"/>
              </a:solidFill>
              <a:effectLst/>
              <a:uLnTx/>
              <a:uFillTx/>
              <a:latin typeface="+mn-lt"/>
              <a:cs typeface="Calibri"/>
            </a:endParaRPr>
          </a:p>
          <a:p>
            <a:pPr marL="457200" marR="0" lvl="1" indent="-457200" algn="l" defTabSz="914400" rtl="0" eaLnBrk="1" fontAlgn="base" latinLnBrk="0" hangingPunct="1">
              <a:lnSpc>
                <a:spcPct val="80000"/>
              </a:lnSpc>
              <a:spcBef>
                <a:spcPct val="10000"/>
              </a:spcBef>
              <a:spcAft>
                <a:spcPct val="0"/>
              </a:spcAft>
              <a:buClrTx/>
              <a:buSzPct val="85000"/>
              <a:buFont typeface="Arial" pitchFamily="34" charset="0"/>
              <a:buAutoNum type="arabicPeriod"/>
              <a:tabLst/>
              <a:defRPr/>
            </a:pPr>
            <a:endParaRPr kumimoji="0" lang="en-US" altLang="en-US" sz="2000" b="0" i="0" u="none" strike="noStrike" kern="0" cap="none" spc="0" normalizeH="0" baseline="0" noProof="0" dirty="0">
              <a:ln>
                <a:noFill/>
              </a:ln>
              <a:solidFill>
                <a:srgbClr val="37424A"/>
              </a:solidFill>
              <a:effectLst/>
              <a:uLnTx/>
              <a:uFillTx/>
              <a:latin typeface="+mn-lt"/>
              <a:cs typeface="Calibri" panose="020F0502020204030204" pitchFamily="34" charset="0"/>
            </a:endParaRPr>
          </a:p>
          <a:p>
            <a:pPr marL="457200" lvl="1" indent="-457200" defTabSz="914400" hangingPunct="1">
              <a:lnSpc>
                <a:spcPct val="80000"/>
              </a:lnSpc>
              <a:spcBef>
                <a:spcPct val="10000"/>
              </a:spcBef>
              <a:buClrTx/>
              <a:buSzPct val="85000"/>
              <a:buFont typeface="Arial" pitchFamily="34" charset="0"/>
              <a:buAutoNum type="arabicPeriod"/>
              <a:defRPr/>
            </a:pPr>
            <a:r>
              <a:rPr kumimoji="0" lang="en-US" altLang="en-US" sz="2000" b="0" i="0" u="none" strike="noStrike" kern="0" cap="none" spc="0" normalizeH="0" baseline="0" noProof="0" dirty="0">
                <a:ln>
                  <a:noFill/>
                </a:ln>
                <a:solidFill>
                  <a:srgbClr val="37424A"/>
                </a:solidFill>
                <a:effectLst/>
                <a:uLnTx/>
                <a:uFillTx/>
                <a:latin typeface="+mn-lt"/>
                <a:cs typeface="Calibri"/>
              </a:rPr>
              <a:t>Determine the controls that are in place to prevent the </a:t>
            </a:r>
            <a:r>
              <a:rPr lang="en-US" altLang="en-US" sz="2000" b="0" kern="0" dirty="0">
                <a:solidFill>
                  <a:srgbClr val="37424A"/>
                </a:solidFill>
                <a:latin typeface="+mn-lt"/>
                <a:cs typeface="Calibri"/>
              </a:rPr>
              <a:t>hazards from resulting in such harms.</a:t>
            </a:r>
            <a:endParaRPr lang="en-US" altLang="en-US" sz="2000" b="0" kern="0" dirty="0">
              <a:solidFill>
                <a:srgbClr val="37424A"/>
              </a:solidFill>
              <a:latin typeface="+mn-lt"/>
              <a:cs typeface="Calibri" panose="020F0502020204030204" pitchFamily="34" charset="0"/>
            </a:endParaRPr>
          </a:p>
          <a:p>
            <a:pPr marL="457200" lvl="1" indent="-457200" defTabSz="914400">
              <a:lnSpc>
                <a:spcPct val="80000"/>
              </a:lnSpc>
              <a:spcBef>
                <a:spcPct val="10000"/>
              </a:spcBef>
              <a:buClrTx/>
              <a:buSzPct val="85000"/>
              <a:buAutoNum type="arabicPeriod"/>
              <a:defRPr/>
            </a:pPr>
            <a:endParaRPr lang="en-US" altLang="en-US" sz="2000" b="0" kern="0" dirty="0">
              <a:solidFill>
                <a:srgbClr val="37424A"/>
              </a:solidFill>
              <a:latin typeface="+mn-lt"/>
              <a:cs typeface="Calibri"/>
            </a:endParaRPr>
          </a:p>
          <a:p>
            <a:pPr marL="457200" marR="0" lvl="1" indent="-457200" algn="l" defTabSz="914400">
              <a:lnSpc>
                <a:spcPct val="80000"/>
              </a:lnSpc>
              <a:spcBef>
                <a:spcPct val="10000"/>
              </a:spcBef>
              <a:spcAft>
                <a:spcPct val="0"/>
              </a:spcAft>
              <a:buClrTx/>
              <a:buSzPct val="85000"/>
              <a:buAutoNum type="arabicPeriod"/>
              <a:tabLst/>
              <a:defRPr/>
            </a:pPr>
            <a:r>
              <a:rPr lang="en-US" altLang="en-US" sz="2000" b="0" kern="0" dirty="0">
                <a:solidFill>
                  <a:srgbClr val="37424A"/>
                </a:solidFill>
                <a:latin typeface="+mn-lt"/>
                <a:cs typeface="Calibri"/>
              </a:rPr>
              <a:t>Evaluate the risk presented by each hazard.</a:t>
            </a:r>
            <a:endParaRPr lang="en-US" altLang="en-US" sz="2000" b="0" i="0" u="none" strike="noStrike" kern="0" cap="none" spc="0" normalizeH="0" baseline="0" noProof="0" dirty="0">
              <a:ln>
                <a:noFill/>
              </a:ln>
              <a:solidFill>
                <a:srgbClr val="37424A"/>
              </a:solidFill>
              <a:effectLst/>
              <a:uLnTx/>
              <a:uFillTx/>
              <a:latin typeface="+mn-lt"/>
              <a:cs typeface="Calibri" panose="020F0502020204030204" pitchFamily="34" charset="0"/>
            </a:endParaRPr>
          </a:p>
          <a:p>
            <a:pPr marL="457200" lvl="1" indent="-457200" defTabSz="914400">
              <a:lnSpc>
                <a:spcPct val="80000"/>
              </a:lnSpc>
              <a:spcBef>
                <a:spcPct val="10000"/>
              </a:spcBef>
              <a:buClrTx/>
              <a:buSzPct val="85000"/>
              <a:buAutoNum type="arabicPeriod"/>
              <a:defRPr/>
            </a:pPr>
            <a:endParaRPr lang="en-US" altLang="en-US" sz="2000" b="0" kern="0" dirty="0">
              <a:solidFill>
                <a:srgbClr val="37424A"/>
              </a:solidFill>
              <a:latin typeface="+mn-lt"/>
              <a:cs typeface="Calibri"/>
            </a:endParaRPr>
          </a:p>
          <a:p>
            <a:pPr marL="457200" lvl="1" indent="-457200" defTabSz="914400">
              <a:lnSpc>
                <a:spcPct val="80000"/>
              </a:lnSpc>
              <a:spcBef>
                <a:spcPct val="10000"/>
              </a:spcBef>
              <a:buClrTx/>
              <a:buSzPct val="85000"/>
              <a:buAutoNum type="arabicPeriod"/>
              <a:defRPr/>
            </a:pPr>
            <a:r>
              <a:rPr lang="en-US" altLang="en-US" sz="2000" b="0" kern="0" dirty="0">
                <a:solidFill>
                  <a:srgbClr val="37424A"/>
                </a:solidFill>
                <a:latin typeface="+mn-lt"/>
                <a:cs typeface="Calibri"/>
              </a:rPr>
              <a:t>Make recommendations for, or identify, the required actions.</a:t>
            </a:r>
            <a:endParaRPr lang="en-US" altLang="en-US" sz="2000" b="0" i="0" u="none" strike="noStrike" kern="0" cap="none" spc="0" normalizeH="0" baseline="0" noProof="0" dirty="0">
              <a:ln>
                <a:noFill/>
              </a:ln>
              <a:solidFill>
                <a:srgbClr val="37424A"/>
              </a:solidFill>
              <a:effectLst/>
              <a:uLnTx/>
              <a:uFillTx/>
              <a:latin typeface="+mn-lt"/>
              <a:cs typeface="Calibri" panose="020F0502020204030204" pitchFamily="34" charset="0"/>
            </a:endParaRPr>
          </a:p>
          <a:p>
            <a:pPr marL="0" marR="0" lvl="1" indent="0" algn="l" defTabSz="457200" rtl="0" eaLnBrk="1" fontAlgn="base" latinLnBrk="0" hangingPunct="1">
              <a:lnSpc>
                <a:spcPct val="80000"/>
              </a:lnSpc>
              <a:spcBef>
                <a:spcPct val="10000"/>
              </a:spcBef>
              <a:buClrTx/>
              <a:buSzPct val="85000"/>
              <a:tabLst/>
              <a:defRPr/>
            </a:pPr>
            <a:endParaRPr lang="en-US" altLang="en-US" sz="1800" b="0" i="0" u="none" strike="noStrike" kern="0" cap="none" spc="0" normalizeH="0" baseline="0" noProof="0" dirty="0">
              <a:ln>
                <a:noFill/>
              </a:ln>
              <a:solidFill>
                <a:srgbClr val="37424A"/>
              </a:solidFill>
              <a:effectLst/>
              <a:uLnTx/>
              <a:uFillTx/>
              <a:latin typeface="Arial"/>
              <a:ea typeface="MS PGothic" pitchFamily="34" charset="-128"/>
              <a:cs typeface="Calibri" panose="020F0502020204030204" pitchFamily="34" charset="0"/>
            </a:endParaRPr>
          </a:p>
          <a:p>
            <a:pPr marL="457200" lvl="1" indent="-457200" defTabSz="457200" hangingPunct="1">
              <a:lnSpc>
                <a:spcPct val="80000"/>
              </a:lnSpc>
              <a:spcBef>
                <a:spcPct val="10000"/>
              </a:spcBef>
              <a:buClrTx/>
              <a:buSzPct val="85000"/>
              <a:buFont typeface="Arial" panose="020B0604020202020204" pitchFamily="34" charset="0"/>
              <a:buAutoNum type="arabicPeriod"/>
              <a:defRPr/>
            </a:pPr>
            <a:endParaRPr lang="en-US" altLang="en-US" sz="1800" b="0" kern="0" dirty="0">
              <a:solidFill>
                <a:srgbClr val="37424A"/>
              </a:solidFill>
              <a:latin typeface="Arial"/>
              <a:ea typeface="MS PGothic" pitchFamily="34" charset="-128"/>
              <a:cs typeface="Calibri" panose="020F0502020204030204" pitchFamily="34" charset="0"/>
            </a:endParaRPr>
          </a:p>
          <a:p>
            <a:pPr lvl="1" defTabSz="457200" hangingPunct="1">
              <a:lnSpc>
                <a:spcPct val="100000"/>
              </a:lnSpc>
              <a:spcAft>
                <a:spcPts val="600"/>
              </a:spcAft>
              <a:buClrTx/>
              <a:buSzTx/>
              <a:buFont typeface="Arial" panose="020B0604020202020204" pitchFamily="34" charset="0"/>
              <a:buChar char="•"/>
              <a:defRPr/>
            </a:pPr>
            <a:endParaRPr lang="en-US" altLang="en-US" sz="1800" b="0" dirty="0">
              <a:solidFill>
                <a:srgbClr val="37424A"/>
              </a:solidFill>
              <a:latin typeface="Calibri" panose="020F0502020204030204" pitchFamily="34" charset="0"/>
              <a:ea typeface="MS PGothic" pitchFamily="34" charset="-128"/>
              <a:cs typeface="Calibri" panose="020F0502020204030204" pitchFamily="34" charset="0"/>
            </a:endParaRPr>
          </a:p>
        </p:txBody>
      </p:sp>
      <p:sp>
        <p:nvSpPr>
          <p:cNvPr id="2" name="Slide Number Placeholder 3">
            <a:extLst>
              <a:ext uri="{FF2B5EF4-FFF2-40B4-BE49-F238E27FC236}">
                <a16:creationId xmlns:a16="http://schemas.microsoft.com/office/drawing/2014/main" id="{411D5E9A-20B1-CDA7-1A32-D8F4A881EA81}"/>
              </a:ext>
            </a:extLst>
          </p:cNvPr>
          <p:cNvSpPr txBox="1">
            <a:spLocks/>
          </p:cNvSpPr>
          <p:nvPr/>
        </p:nvSpPr>
        <p:spPr>
          <a:xfrm>
            <a:off x="10728561" y="6823866"/>
            <a:ext cx="1995875" cy="389467"/>
          </a:xfrm>
          <a:prstGeom prst="rect">
            <a:avLst/>
          </a:prstGeom>
        </p:spPr>
        <p:txBody>
          <a:bodyPr/>
          <a:ls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5pPr>
            <a:lvl6pPr marL="2286000" algn="l" defTabSz="914400" rtl="0" eaLnBrk="1" latinLnBrk="0" hangingPunct="1">
              <a:defRPr sz="5200" b="1" kern="1200">
                <a:solidFill>
                  <a:schemeClr val="bg1"/>
                </a:solidFill>
                <a:latin typeface="Arial" charset="0"/>
                <a:ea typeface="+mn-ea"/>
                <a:cs typeface="Lucida Sans Unicode" charset="0"/>
              </a:defRPr>
            </a:lvl6pPr>
            <a:lvl7pPr marL="2743200" algn="l" defTabSz="914400" rtl="0" eaLnBrk="1" latinLnBrk="0" hangingPunct="1">
              <a:defRPr sz="5200" b="1" kern="1200">
                <a:solidFill>
                  <a:schemeClr val="bg1"/>
                </a:solidFill>
                <a:latin typeface="Arial" charset="0"/>
                <a:ea typeface="+mn-ea"/>
                <a:cs typeface="Lucida Sans Unicode" charset="0"/>
              </a:defRPr>
            </a:lvl7pPr>
            <a:lvl8pPr marL="3200400" algn="l" defTabSz="914400" rtl="0" eaLnBrk="1" latinLnBrk="0" hangingPunct="1">
              <a:defRPr sz="5200" b="1" kern="1200">
                <a:solidFill>
                  <a:schemeClr val="bg1"/>
                </a:solidFill>
                <a:latin typeface="Arial" charset="0"/>
                <a:ea typeface="+mn-ea"/>
                <a:cs typeface="Lucida Sans Unicode" charset="0"/>
              </a:defRPr>
            </a:lvl8pPr>
            <a:lvl9pPr marL="3657600" algn="l" defTabSz="914400" rtl="0" eaLnBrk="1" latinLnBrk="0" hangingPunct="1">
              <a:defRPr sz="5200" b="1" kern="1200">
                <a:solidFill>
                  <a:schemeClr val="bg1"/>
                </a:solidFill>
                <a:latin typeface="Arial" charset="0"/>
                <a:ea typeface="+mn-ea"/>
                <a:cs typeface="Lucida Sans Unicode" charset="0"/>
              </a:defRPr>
            </a:lvl9pPr>
          </a:lstStyle>
          <a:p>
            <a:pPr algn="r"/>
            <a:fld id="{0A8834A9-D2EF-46F6-A181-679F22EC2504}" type="slidenum">
              <a:rPr lang="zh-TW" altLang="en-US" sz="1200" b="0" smtClean="0">
                <a:solidFill>
                  <a:schemeClr val="tx1"/>
                </a:solidFill>
              </a:rPr>
              <a:pPr algn="r"/>
              <a:t>8</a:t>
            </a:fld>
            <a:endParaRPr lang="zh-TW" altLang="en-US" sz="1200" b="0" dirty="0">
              <a:solidFill>
                <a:schemeClr val="tx1"/>
              </a:solidFill>
            </a:endParaRPr>
          </a:p>
        </p:txBody>
      </p:sp>
    </p:spTree>
    <p:extLst>
      <p:ext uri="{BB962C8B-B14F-4D97-AF65-F5344CB8AC3E}">
        <p14:creationId xmlns:p14="http://schemas.microsoft.com/office/powerpoint/2010/main" val="1232172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7502B8-7077-855A-AF5A-8222634919BC}"/>
              </a:ext>
            </a:extLst>
          </p:cNvPr>
          <p:cNvSpPr>
            <a:spLocks noGrp="1"/>
          </p:cNvSpPr>
          <p:nvPr>
            <p:ph type="title"/>
          </p:nvPr>
        </p:nvSpPr>
        <p:spPr/>
        <p:txBody>
          <a:bodyPr/>
          <a:lstStyle/>
          <a:p>
            <a:pPr algn="l"/>
            <a:r>
              <a:rPr lang="en-US"/>
              <a:t>PHA Execution - Risk Analysis</a:t>
            </a:r>
          </a:p>
        </p:txBody>
      </p:sp>
      <p:sp>
        <p:nvSpPr>
          <p:cNvPr id="5" name="TextBox 4">
            <a:extLst>
              <a:ext uri="{FF2B5EF4-FFF2-40B4-BE49-F238E27FC236}">
                <a16:creationId xmlns:a16="http://schemas.microsoft.com/office/drawing/2014/main" id="{E64D1D4D-82E4-C1DF-46C5-E222379B7622}"/>
              </a:ext>
            </a:extLst>
          </p:cNvPr>
          <p:cNvSpPr txBox="1"/>
          <p:nvPr/>
        </p:nvSpPr>
        <p:spPr bwMode="auto">
          <a:xfrm>
            <a:off x="1126358" y="1697513"/>
            <a:ext cx="10752083" cy="4832092"/>
          </a:xfrm>
          <a:prstGeom prst="rect">
            <a:avLst/>
          </a:prstGeom>
          <a:noFill/>
          <a:ln w="9525">
            <a:noFill/>
            <a:round/>
            <a:headEnd/>
            <a:tailEnd/>
          </a:ln>
        </p:spPr>
        <p:txBody>
          <a:bodyPr wrap="square" lIns="91440" tIns="45720" rIns="91440" bIns="45720" anchor="t">
            <a:spAutoFit/>
          </a:bodyPr>
          <a:lstStyle/>
          <a:p>
            <a:pPr defTabSz="457200" hangingPunct="1">
              <a:lnSpc>
                <a:spcPct val="100000"/>
              </a:lnSpc>
              <a:buClrTx/>
              <a:buSzTx/>
              <a:defRPr/>
            </a:pPr>
            <a:r>
              <a:rPr kumimoji="0" lang="en-US" altLang="en-US" sz="2000" b="0" i="0" u="none" strike="noStrike" kern="1200" cap="none" spc="0" normalizeH="0" baseline="0" noProof="0" dirty="0">
                <a:ln>
                  <a:noFill/>
                </a:ln>
                <a:solidFill>
                  <a:srgbClr val="37424A"/>
                </a:solidFill>
                <a:effectLst/>
                <a:uLnTx/>
                <a:uFillTx/>
                <a:latin typeface="+mn-lt"/>
                <a:ea typeface="MS PGothic"/>
                <a:cs typeface="Calibri"/>
              </a:rPr>
              <a:t>Risk Analysis in a PHA context consists of the qualitative and/or quantitative estimation of the </a:t>
            </a:r>
            <a:r>
              <a:rPr kumimoji="0" lang="en-US" altLang="en-US" sz="2000" b="0" i="0" u="none" strike="noStrike" kern="1200" cap="none" spc="0" normalizeH="0" baseline="0" noProof="0" dirty="0" err="1">
                <a:ln>
                  <a:noFill/>
                </a:ln>
                <a:solidFill>
                  <a:srgbClr val="37424A"/>
                </a:solidFill>
                <a:effectLst/>
                <a:uLnTx/>
                <a:uFillTx/>
                <a:latin typeface="+mn-lt"/>
                <a:ea typeface="MS PGothic"/>
                <a:cs typeface="Calibri"/>
              </a:rPr>
              <a:t>ris</a:t>
            </a:r>
            <a:r>
              <a:rPr lang="en-US" altLang="en-US" sz="2000" b="0" dirty="0" err="1">
                <a:solidFill>
                  <a:srgbClr val="37424A"/>
                </a:solidFill>
                <a:latin typeface="+mn-lt"/>
                <a:ea typeface="MS PGothic"/>
                <a:cs typeface="Calibri"/>
              </a:rPr>
              <a:t>ks</a:t>
            </a:r>
            <a:r>
              <a:rPr lang="en-US" altLang="en-US" sz="2000" b="0" dirty="0">
                <a:solidFill>
                  <a:srgbClr val="37424A"/>
                </a:solidFill>
                <a:latin typeface="+mn-lt"/>
                <a:ea typeface="MS PGothic"/>
                <a:cs typeface="Calibri"/>
              </a:rPr>
              <a:t> associated with</a:t>
            </a:r>
            <a:r>
              <a:rPr kumimoji="0" lang="en-US" altLang="en-US" sz="2000" b="0" i="0" u="none" strike="noStrike" kern="1200" cap="none" spc="0" normalizeH="0" baseline="0" noProof="0" dirty="0">
                <a:ln>
                  <a:noFill/>
                </a:ln>
                <a:solidFill>
                  <a:srgbClr val="37424A"/>
                </a:solidFill>
                <a:effectLst/>
                <a:uLnTx/>
                <a:uFillTx/>
                <a:latin typeface="+mn-lt"/>
                <a:ea typeface="MS PGothic"/>
                <a:cs typeface="Calibri"/>
              </a:rPr>
              <a:t> the identified hazards: </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defRPr/>
            </a:pPr>
            <a:endParaRPr lang="en-US" altLang="en-US" sz="2000" b="0" dirty="0">
              <a:solidFill>
                <a:srgbClr val="37424A"/>
              </a:solidFill>
              <a:latin typeface="+mn-lt"/>
              <a:ea typeface="MS PGothic" pitchFamily="34" charset="-128"/>
              <a:cs typeface="Calibri" panose="020F0502020204030204" pitchFamily="34" charset="0"/>
            </a:endParaRP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defRPr/>
            </a:pPr>
            <a:r>
              <a:rPr kumimoji="0" lang="en-US" altLang="en-US" sz="2000" b="0" i="0" u="none" strike="noStrike" kern="1200" cap="none" spc="0" normalizeH="0" baseline="0" noProof="0" dirty="0">
                <a:ln>
                  <a:noFill/>
                </a:ln>
                <a:solidFill>
                  <a:srgbClr val="37424A"/>
                </a:solidFill>
                <a:effectLst/>
                <a:uLnTx/>
                <a:uFillTx/>
                <a:latin typeface="+mn-lt"/>
                <a:ea typeface="MS PGothic"/>
                <a:cs typeface="Calibri"/>
              </a:rPr>
              <a:t>Score the </a:t>
            </a:r>
            <a:r>
              <a:rPr kumimoji="0" lang="en-US" altLang="en-US" sz="2000" b="1" i="0" u="none" strike="noStrike" kern="1200" cap="none" spc="0" normalizeH="0" baseline="0" noProof="0" dirty="0">
                <a:ln>
                  <a:noFill/>
                </a:ln>
                <a:solidFill>
                  <a:srgbClr val="0093D0"/>
                </a:solidFill>
                <a:effectLst/>
                <a:uLnTx/>
                <a:uFillTx/>
                <a:latin typeface="+mn-lt"/>
                <a:ea typeface="MS PGothic"/>
                <a:cs typeface="Calibri"/>
              </a:rPr>
              <a:t>Severity </a:t>
            </a:r>
            <a:r>
              <a:rPr lang="en-US" altLang="en-US" sz="2000" b="0" dirty="0">
                <a:solidFill>
                  <a:schemeClr val="tx1"/>
                </a:solidFill>
                <a:latin typeface="+mn-lt"/>
                <a:ea typeface="MS PGothic"/>
                <a:cs typeface="Calibri"/>
              </a:rPr>
              <a:t>associated with the harms presented by the hazard or hazardous situation.</a:t>
            </a:r>
          </a:p>
          <a:p>
            <a:pPr marL="685800" lvl="2" indent="-285750" defTabSz="457200" hangingPunct="1">
              <a:lnSpc>
                <a:spcPct val="100000"/>
              </a:lnSpc>
              <a:spcAft>
                <a:spcPct val="50000"/>
              </a:spcAft>
              <a:buClrTx/>
              <a:buSzTx/>
              <a:buFont typeface="Arial" panose="020B0604020202020204" pitchFamily="34" charset="0"/>
              <a:buChar char="•"/>
              <a:tabLst>
                <a:tab pos="631825" algn="l"/>
                <a:tab pos="968375" algn="l"/>
              </a:tabLst>
              <a:defRPr/>
            </a:pPr>
            <a:r>
              <a:rPr kumimoji="0" lang="en-US" altLang="en-US" sz="2000" b="0" i="0" u="none" strike="noStrike" kern="1200" cap="none" spc="0" normalizeH="0" baseline="0" noProof="0" dirty="0">
                <a:ln>
                  <a:noFill/>
                </a:ln>
                <a:solidFill>
                  <a:srgbClr val="37424A"/>
                </a:solidFill>
                <a:effectLst/>
                <a:uLnTx/>
                <a:uFillTx/>
                <a:latin typeface="+mn-lt"/>
                <a:ea typeface="MS PGothic"/>
                <a:cs typeface="Calibri"/>
              </a:rPr>
              <a:t>What are the </a:t>
            </a:r>
            <a:r>
              <a:rPr kumimoji="0" lang="en-US" altLang="en-US" sz="2000" b="0" i="0" u="none" strike="noStrike" kern="1200" cap="none" spc="0" normalizeH="0" baseline="0" noProof="0" dirty="0">
                <a:ln>
                  <a:noFill/>
                </a:ln>
                <a:solidFill>
                  <a:schemeClr val="tx1"/>
                </a:solidFill>
                <a:effectLst/>
                <a:uLnTx/>
                <a:uFillTx/>
                <a:latin typeface="+mn-lt"/>
                <a:ea typeface="MS PGothic"/>
                <a:cs typeface="Calibri"/>
              </a:rPr>
              <a:t>consequences</a:t>
            </a:r>
            <a:r>
              <a:rPr kumimoji="0" lang="en-US" altLang="en-US" sz="2000" b="0" i="0" u="none" strike="noStrike" kern="1200" cap="none" spc="0" normalizeH="0" baseline="0" noProof="0" dirty="0">
                <a:ln>
                  <a:noFill/>
                </a:ln>
                <a:solidFill>
                  <a:srgbClr val="37424A"/>
                </a:solidFill>
                <a:effectLst/>
                <a:uLnTx/>
                <a:uFillTx/>
                <a:latin typeface="+mn-lt"/>
                <a:ea typeface="MS PGothic"/>
                <a:cs typeface="Calibri"/>
              </a:rPr>
              <a:t> of the hazard resulting in a harm (severity) to Product Quality/Patient Safety?</a:t>
            </a:r>
            <a:endParaRPr lang="en-US" altLang="en-US" sz="2000" b="0" i="0" u="none" strike="noStrike" kern="1200" cap="none" spc="0" normalizeH="0" baseline="0" noProof="0" dirty="0">
              <a:ln>
                <a:noFill/>
              </a:ln>
              <a:solidFill>
                <a:srgbClr val="37424A"/>
              </a:solidFill>
              <a:effectLst/>
              <a:uLnTx/>
              <a:uFillTx/>
              <a:latin typeface="+mn-lt"/>
              <a:ea typeface="MS PGothic"/>
              <a:cs typeface="Calibri"/>
            </a:endParaRPr>
          </a:p>
          <a:p>
            <a:pPr marL="342900" indent="-342900" defTabSz="457200" hangingPunct="1">
              <a:lnSpc>
                <a:spcPct val="100000"/>
              </a:lnSpc>
              <a:buClrTx/>
              <a:buSzTx/>
              <a:buFont typeface="+mj-lt"/>
              <a:buAutoNum type="arabicPeriod"/>
              <a:defRPr/>
            </a:pPr>
            <a:r>
              <a:rPr kumimoji="0" lang="en-US" altLang="en-US" sz="2000" b="0" i="0" u="none" strike="noStrike" kern="1200" cap="none" spc="0" normalizeH="0" baseline="0" noProof="0" dirty="0">
                <a:ln>
                  <a:noFill/>
                </a:ln>
                <a:solidFill>
                  <a:srgbClr val="37424A"/>
                </a:solidFill>
                <a:effectLst/>
                <a:uLnTx/>
                <a:uFillTx/>
                <a:latin typeface="+mn-lt"/>
                <a:ea typeface="MS PGothic"/>
                <a:cs typeface="Calibri"/>
              </a:rPr>
              <a:t> Score the </a:t>
            </a:r>
            <a:r>
              <a:rPr kumimoji="0" lang="en-US" altLang="en-US" sz="2000" b="1" i="0" u="none" strike="noStrike" kern="1200" cap="none" spc="0" normalizeH="0" baseline="0" noProof="0" dirty="0">
                <a:ln>
                  <a:noFill/>
                </a:ln>
                <a:solidFill>
                  <a:srgbClr val="0093D0"/>
                </a:solidFill>
                <a:effectLst/>
                <a:uLnTx/>
                <a:uFillTx/>
                <a:latin typeface="+mn-lt"/>
                <a:ea typeface="MS PGothic"/>
                <a:cs typeface="Calibri"/>
              </a:rPr>
              <a:t>Probability of Occurrence </a:t>
            </a:r>
            <a:r>
              <a:rPr lang="en-US" altLang="en-US" sz="2000" b="0" dirty="0">
                <a:solidFill>
                  <a:schemeClr val="tx1"/>
                </a:solidFill>
                <a:latin typeface="+mn-lt"/>
                <a:ea typeface="MS PGothic"/>
                <a:cs typeface="Calibri"/>
              </a:rPr>
              <a:t>associated with the hazard or hazardous situation.</a:t>
            </a:r>
          </a:p>
          <a:p>
            <a:pPr marL="342900" marR="0" lvl="0" indent="-342900" algn="l" defTabSz="457200" rtl="0" eaLnBrk="1" fontAlgn="base" latinLnBrk="0" hangingPunct="1">
              <a:lnSpc>
                <a:spcPct val="100000"/>
              </a:lnSpc>
              <a:spcBef>
                <a:spcPct val="0"/>
              </a:spcBef>
              <a:spcAft>
                <a:spcPct val="0"/>
              </a:spcAft>
              <a:buClrTx/>
              <a:buSzTx/>
              <a:buFont typeface="+mj-lt"/>
              <a:buAutoNum type="arabicPeriod"/>
              <a:tabLst/>
              <a:defRPr/>
            </a:pPr>
            <a:endParaRPr lang="en-US" altLang="en-US" sz="2000" b="1" i="0" u="none" strike="noStrike" kern="1200" cap="none" spc="0" normalizeH="0" baseline="0" noProof="0" dirty="0">
              <a:ln>
                <a:noFill/>
              </a:ln>
              <a:solidFill>
                <a:srgbClr val="0093D0"/>
              </a:solidFill>
              <a:effectLst/>
              <a:uLnTx/>
              <a:uFillTx/>
              <a:latin typeface="+mn-lt"/>
              <a:ea typeface="MS PGothic"/>
              <a:cs typeface="Calibri"/>
            </a:endParaRPr>
          </a:p>
          <a:p>
            <a:pPr marL="742950" lvl="3" indent="-285750" defTabSz="457200" hangingPunct="1">
              <a:lnSpc>
                <a:spcPct val="100000"/>
              </a:lnSpc>
              <a:spcAft>
                <a:spcPct val="50000"/>
              </a:spcAft>
              <a:buClrTx/>
              <a:buSzTx/>
              <a:buFont typeface="Arial" panose="020B0604020202020204" pitchFamily="34" charset="0"/>
              <a:buChar char="•"/>
              <a:tabLst>
                <a:tab pos="347663" algn="l"/>
                <a:tab pos="968375" algn="l"/>
              </a:tabLst>
              <a:defRPr/>
            </a:pPr>
            <a:r>
              <a:rPr kumimoji="0" lang="en-US" altLang="en-US" sz="2000" b="0" i="0" u="none" strike="noStrike" kern="1200" cap="none" spc="0" normalizeH="0" baseline="0" noProof="0" dirty="0">
                <a:ln>
                  <a:noFill/>
                </a:ln>
                <a:solidFill>
                  <a:srgbClr val="37424A"/>
                </a:solidFill>
                <a:effectLst/>
                <a:uLnTx/>
                <a:uFillTx/>
                <a:latin typeface="+mn-lt"/>
                <a:ea typeface="MS PGothic"/>
                <a:cs typeface="Calibri"/>
              </a:rPr>
              <a:t>Determine the probability of occurrence (or the frequency) that the </a:t>
            </a:r>
            <a:r>
              <a:rPr kumimoji="0" lang="en-US" altLang="en-US" sz="2000" b="1" i="0" u="none" strike="noStrike" kern="1200" cap="none" spc="0" normalizeH="0" baseline="0" noProof="0" dirty="0">
                <a:ln>
                  <a:noFill/>
                </a:ln>
                <a:solidFill>
                  <a:srgbClr val="0093D0"/>
                </a:solidFill>
                <a:effectLst/>
                <a:uLnTx/>
                <a:uFillTx/>
                <a:latin typeface="+mn-lt"/>
                <a:ea typeface="MS PGothic"/>
                <a:cs typeface="Calibri"/>
              </a:rPr>
              <a:t>hazard will lead to harm</a:t>
            </a:r>
            <a:r>
              <a:rPr kumimoji="0" lang="en-US" altLang="en-US" sz="2000" b="0" i="0" u="none" strike="noStrike" kern="1200" cap="none" spc="0" normalizeH="0" baseline="0" noProof="0" dirty="0">
                <a:ln>
                  <a:noFill/>
                </a:ln>
                <a:solidFill>
                  <a:srgbClr val="0093D0"/>
                </a:solidFill>
                <a:effectLst/>
                <a:uLnTx/>
                <a:uFillTx/>
                <a:latin typeface="+mn-lt"/>
                <a:ea typeface="MS PGothic"/>
                <a:cs typeface="Calibri"/>
              </a:rPr>
              <a:t> </a:t>
            </a:r>
            <a:r>
              <a:rPr kumimoji="0" lang="en-US" altLang="en-US" sz="2000" b="0" i="0" u="none" strike="noStrike" kern="1200" cap="none" spc="0" normalizeH="0" baseline="0" noProof="0" dirty="0">
                <a:ln>
                  <a:noFill/>
                </a:ln>
                <a:solidFill>
                  <a:srgbClr val="37424A"/>
                </a:solidFill>
                <a:effectLst/>
                <a:uLnTx/>
                <a:uFillTx/>
                <a:latin typeface="+mn-lt"/>
                <a:ea typeface="MS PGothic"/>
                <a:cs typeface="Calibri"/>
              </a:rPr>
              <a:t>given the hazardous situation and taking into account the preventive controls.</a:t>
            </a:r>
            <a:endParaRPr lang="en-US" altLang="en-US" sz="2000" b="0" i="0" u="none" strike="noStrike" kern="1200" cap="none" spc="0" normalizeH="0" baseline="0" noProof="0" dirty="0">
              <a:ln>
                <a:noFill/>
              </a:ln>
              <a:solidFill>
                <a:srgbClr val="37424A"/>
              </a:solidFill>
              <a:effectLst/>
              <a:uLnTx/>
              <a:uFillTx/>
              <a:latin typeface="+mn-lt"/>
              <a:ea typeface="MS PGothic"/>
              <a:cs typeface="Calibri"/>
            </a:endParaRPr>
          </a:p>
          <a:p>
            <a:pPr marL="0" lvl="2" indent="0" defTabSz="457200" hangingPunct="1">
              <a:lnSpc>
                <a:spcPct val="100000"/>
              </a:lnSpc>
              <a:spcAft>
                <a:spcPct val="50000"/>
              </a:spcAft>
              <a:buClrTx/>
              <a:buSzTx/>
              <a:tabLst>
                <a:tab pos="347663" algn="l"/>
                <a:tab pos="968375" algn="l"/>
              </a:tabLst>
              <a:defRPr/>
            </a:pPr>
            <a:r>
              <a:rPr lang="en-US" sz="2000" b="0" dirty="0">
                <a:solidFill>
                  <a:srgbClr val="37424A"/>
                </a:solidFill>
                <a:latin typeface="+mn-lt"/>
                <a:ea typeface="MS PGothic"/>
                <a:cs typeface="Calibri"/>
              </a:rPr>
              <a:t>3. </a:t>
            </a:r>
            <a:r>
              <a:rPr lang="en-US" sz="2000" b="0" dirty="0">
                <a:solidFill>
                  <a:schemeClr val="tx1"/>
                </a:solidFill>
                <a:latin typeface="+mn-lt"/>
                <a:ea typeface="MS PGothic"/>
                <a:cs typeface="Calibri"/>
              </a:rPr>
              <a:t>Estimate</a:t>
            </a:r>
            <a:r>
              <a:rPr lang="en-US" sz="2000" b="0" dirty="0">
                <a:solidFill>
                  <a:srgbClr val="37424A"/>
                </a:solidFill>
                <a:latin typeface="+mn-lt"/>
                <a:ea typeface="MS PGothic"/>
                <a:cs typeface="Calibri"/>
              </a:rPr>
              <a:t> the </a:t>
            </a:r>
            <a:r>
              <a:rPr lang="en-US" sz="2000" dirty="0">
                <a:solidFill>
                  <a:srgbClr val="0093D0"/>
                </a:solidFill>
                <a:latin typeface="+mn-lt"/>
                <a:ea typeface="MS PGothic"/>
                <a:cs typeface="Calibri"/>
              </a:rPr>
              <a:t>Risk </a:t>
            </a:r>
            <a:r>
              <a:rPr lang="en-US" sz="2000" b="0" dirty="0">
                <a:solidFill>
                  <a:schemeClr val="tx1"/>
                </a:solidFill>
                <a:latin typeface="+mn-lt"/>
                <a:ea typeface="MS PGothic"/>
                <a:cs typeface="Calibri"/>
              </a:rPr>
              <a:t>presented by the hazard.  This is the combination of severity and probability (frequency) of harm</a:t>
            </a:r>
            <a:endParaRPr lang="en-US" sz="1800" b="0" dirty="0">
              <a:solidFill>
                <a:srgbClr val="37424A"/>
              </a:solidFill>
              <a:latin typeface="+mn-lt"/>
              <a:ea typeface="MS PGothic" pitchFamily="34" charset="-128"/>
              <a:cs typeface="Calibri" panose="020F0502020204030204" pitchFamily="34" charset="0"/>
            </a:endParaRPr>
          </a:p>
          <a:p>
            <a:pPr marL="742950" lvl="3" indent="-285750" defTabSz="457200" hangingPunct="1">
              <a:lnSpc>
                <a:spcPct val="100000"/>
              </a:lnSpc>
              <a:spcAft>
                <a:spcPct val="50000"/>
              </a:spcAft>
              <a:buClrTx/>
              <a:buSzTx/>
              <a:buFont typeface="Arial" panose="020B0604020202020204" pitchFamily="34" charset="0"/>
              <a:buChar char="•"/>
              <a:tabLst>
                <a:tab pos="347663" algn="l"/>
                <a:tab pos="968375" algn="l"/>
              </a:tabLst>
              <a:defRPr/>
            </a:pPr>
            <a:endParaRPr lang="en-US" sz="1800" dirty="0">
              <a:latin typeface="+mn-lt"/>
            </a:endParaRPr>
          </a:p>
        </p:txBody>
      </p:sp>
      <p:sp>
        <p:nvSpPr>
          <p:cNvPr id="2" name="Slide Number Placeholder 3">
            <a:extLst>
              <a:ext uri="{FF2B5EF4-FFF2-40B4-BE49-F238E27FC236}">
                <a16:creationId xmlns:a16="http://schemas.microsoft.com/office/drawing/2014/main" id="{995E2FA2-DEFA-6E8F-055D-129848ED3FBE}"/>
              </a:ext>
            </a:extLst>
          </p:cNvPr>
          <p:cNvSpPr txBox="1">
            <a:spLocks/>
          </p:cNvSpPr>
          <p:nvPr/>
        </p:nvSpPr>
        <p:spPr>
          <a:xfrm>
            <a:off x="10728561" y="6823866"/>
            <a:ext cx="1995875" cy="389467"/>
          </a:xfrm>
          <a:prstGeom prst="rect">
            <a:avLst/>
          </a:prstGeom>
        </p:spPr>
        <p:txBody>
          <a:bodyPr/>
          <a:ls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5pPr>
            <a:lvl6pPr marL="2286000" algn="l" defTabSz="914400" rtl="0" eaLnBrk="1" latinLnBrk="0" hangingPunct="1">
              <a:defRPr sz="5200" b="1" kern="1200">
                <a:solidFill>
                  <a:schemeClr val="bg1"/>
                </a:solidFill>
                <a:latin typeface="Arial" charset="0"/>
                <a:ea typeface="+mn-ea"/>
                <a:cs typeface="Lucida Sans Unicode" charset="0"/>
              </a:defRPr>
            </a:lvl6pPr>
            <a:lvl7pPr marL="2743200" algn="l" defTabSz="914400" rtl="0" eaLnBrk="1" latinLnBrk="0" hangingPunct="1">
              <a:defRPr sz="5200" b="1" kern="1200">
                <a:solidFill>
                  <a:schemeClr val="bg1"/>
                </a:solidFill>
                <a:latin typeface="Arial" charset="0"/>
                <a:ea typeface="+mn-ea"/>
                <a:cs typeface="Lucida Sans Unicode" charset="0"/>
              </a:defRPr>
            </a:lvl7pPr>
            <a:lvl8pPr marL="3200400" algn="l" defTabSz="914400" rtl="0" eaLnBrk="1" latinLnBrk="0" hangingPunct="1">
              <a:defRPr sz="5200" b="1" kern="1200">
                <a:solidFill>
                  <a:schemeClr val="bg1"/>
                </a:solidFill>
                <a:latin typeface="Arial" charset="0"/>
                <a:ea typeface="+mn-ea"/>
                <a:cs typeface="Lucida Sans Unicode" charset="0"/>
              </a:defRPr>
            </a:lvl8pPr>
            <a:lvl9pPr marL="3657600" algn="l" defTabSz="914400" rtl="0" eaLnBrk="1" latinLnBrk="0" hangingPunct="1">
              <a:defRPr sz="5200" b="1" kern="1200">
                <a:solidFill>
                  <a:schemeClr val="bg1"/>
                </a:solidFill>
                <a:latin typeface="Arial" charset="0"/>
                <a:ea typeface="+mn-ea"/>
                <a:cs typeface="Lucida Sans Unicode" charset="0"/>
              </a:defRPr>
            </a:lvl9pPr>
          </a:lstStyle>
          <a:p>
            <a:pPr algn="r"/>
            <a:fld id="{0A8834A9-D2EF-46F6-A181-679F22EC2504}" type="slidenum">
              <a:rPr lang="zh-TW" altLang="en-US" sz="1200" b="0" smtClean="0">
                <a:solidFill>
                  <a:schemeClr val="tx1"/>
                </a:solidFill>
              </a:rPr>
              <a:pPr algn="r"/>
              <a:t>9</a:t>
            </a:fld>
            <a:endParaRPr lang="zh-TW" altLang="en-US" sz="1200" b="0" dirty="0">
              <a:solidFill>
                <a:schemeClr val="tx1"/>
              </a:solidFill>
            </a:endParaRPr>
          </a:p>
        </p:txBody>
      </p:sp>
    </p:spTree>
    <p:extLst>
      <p:ext uri="{BB962C8B-B14F-4D97-AF65-F5344CB8AC3E}">
        <p14:creationId xmlns:p14="http://schemas.microsoft.com/office/powerpoint/2010/main" val="427927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C0E3B4-215E-86AB-3BFD-9B2E4CA71275}"/>
              </a:ext>
            </a:extLst>
          </p:cNvPr>
          <p:cNvSpPr>
            <a:spLocks noGrp="1"/>
          </p:cNvSpPr>
          <p:nvPr>
            <p:ph type="title"/>
          </p:nvPr>
        </p:nvSpPr>
        <p:spPr/>
        <p:txBody>
          <a:bodyPr/>
          <a:lstStyle/>
          <a:p>
            <a:pPr algn="l"/>
            <a:r>
              <a:rPr lang="en-US" dirty="0"/>
              <a:t>PHA Execution - Risk Analysis cont’d</a:t>
            </a:r>
          </a:p>
        </p:txBody>
      </p:sp>
      <p:sp>
        <p:nvSpPr>
          <p:cNvPr id="5" name="TextBox 4">
            <a:extLst>
              <a:ext uri="{FF2B5EF4-FFF2-40B4-BE49-F238E27FC236}">
                <a16:creationId xmlns:a16="http://schemas.microsoft.com/office/drawing/2014/main" id="{01EDA297-CA05-0099-181D-A474B2656FCC}"/>
              </a:ext>
            </a:extLst>
          </p:cNvPr>
          <p:cNvSpPr txBox="1"/>
          <p:nvPr/>
        </p:nvSpPr>
        <p:spPr bwMode="auto">
          <a:xfrm>
            <a:off x="297180" y="1440180"/>
            <a:ext cx="12101523" cy="5247480"/>
          </a:xfrm>
          <a:prstGeom prst="rect">
            <a:avLst/>
          </a:prstGeom>
          <a:noFill/>
          <a:ln w="9525">
            <a:noFill/>
            <a:round/>
            <a:headEnd/>
            <a:tailEnd/>
          </a:ln>
        </p:spPr>
        <p:txBody>
          <a:bodyPr wrap="square" lIns="91440" tIns="45720" rIns="91440" bIns="45720" anchor="t">
            <a:spAutoFit/>
          </a:bodyPr>
          <a:lstStyle/>
          <a:p>
            <a:pPr marL="285750" marR="0" lvl="0" indent="-285750" algn="l" defTabSz="914400" rtl="0" eaLnBrk="1" fontAlgn="base" latinLnBrk="0" hangingPunct="1">
              <a:lnSpc>
                <a:spcPct val="90000"/>
              </a:lnSpc>
              <a:spcBef>
                <a:spcPct val="40000"/>
              </a:spcBef>
              <a:spcAft>
                <a:spcPct val="0"/>
              </a:spcAft>
              <a:buClr>
                <a:srgbClr val="00877C"/>
              </a:buClr>
              <a:buSzPct val="80000"/>
              <a:buFont typeface="Arial" panose="020B0604020202020204" pitchFamily="34" charset="0"/>
              <a:buChar char="•"/>
              <a:tabLst/>
              <a:defRPr/>
            </a:pPr>
            <a:r>
              <a:rPr kumimoji="0" lang="en-US" altLang="en-US" sz="1800" b="0" i="0" u="none" strike="noStrike" kern="0" cap="none" spc="0" normalizeH="0" baseline="0" noProof="0" dirty="0">
                <a:ln>
                  <a:noFill/>
                </a:ln>
                <a:solidFill>
                  <a:srgbClr val="37424A"/>
                </a:solidFill>
                <a:effectLst/>
                <a:uLnTx/>
                <a:uFillTx/>
                <a:latin typeface="+mn-lt"/>
                <a:ea typeface="+mn-ea"/>
                <a:cs typeface="Calibri"/>
              </a:rPr>
              <a:t>It is essential to identify the </a:t>
            </a:r>
            <a:r>
              <a:rPr kumimoji="0" lang="en-US" altLang="en-US" sz="1800" b="1" i="1" u="none" strike="noStrike" kern="0" cap="none" spc="0" normalizeH="0" baseline="0" noProof="0" dirty="0">
                <a:ln>
                  <a:noFill/>
                </a:ln>
                <a:solidFill>
                  <a:srgbClr val="0093D0"/>
                </a:solidFill>
                <a:effectLst/>
                <a:uLnTx/>
                <a:uFillTx/>
                <a:latin typeface="+mn-lt"/>
                <a:ea typeface="+mn-ea"/>
                <a:cs typeface="Calibri"/>
              </a:rPr>
              <a:t>current</a:t>
            </a:r>
            <a:r>
              <a:rPr kumimoji="0" lang="en-US" altLang="en-US" sz="1800" b="0" i="0" u="none" strike="noStrike" kern="0" cap="none" spc="0" normalizeH="0" baseline="0" noProof="0" dirty="0">
                <a:ln>
                  <a:noFill/>
                </a:ln>
                <a:solidFill>
                  <a:srgbClr val="37424A"/>
                </a:solidFill>
                <a:effectLst/>
                <a:uLnTx/>
                <a:uFillTx/>
                <a:latin typeface="+mn-lt"/>
                <a:ea typeface="+mn-ea"/>
                <a:cs typeface="Calibri"/>
              </a:rPr>
              <a:t> prevention controls or mechanisms that are in place for the hazards and their associated potential harms:</a:t>
            </a:r>
          </a:p>
          <a:p>
            <a:pPr marR="0" lvl="1" algn="l" defTabSz="914400" rtl="0" eaLnBrk="1" fontAlgn="base" latinLnBrk="0" hangingPunct="1">
              <a:lnSpc>
                <a:spcPct val="90000"/>
              </a:lnSpc>
              <a:spcBef>
                <a:spcPct val="10000"/>
              </a:spcBef>
              <a:spcAft>
                <a:spcPct val="0"/>
              </a:spcAft>
              <a:buClrTx/>
              <a:buSzPct val="85000"/>
              <a:buFont typeface="Arial" panose="020B0604020202020204" pitchFamily="34" charset="0"/>
              <a:buChar char="•"/>
              <a:tabLst/>
              <a:defRPr/>
            </a:pPr>
            <a:r>
              <a:rPr kumimoji="0" lang="en-US" altLang="en-US" sz="1800" b="0" i="0" u="none" strike="noStrike" kern="0" cap="none" spc="0" normalizeH="0" baseline="0" noProof="0" dirty="0">
                <a:ln>
                  <a:noFill/>
                </a:ln>
                <a:solidFill>
                  <a:srgbClr val="37424A"/>
                </a:solidFill>
                <a:effectLst/>
                <a:uLnTx/>
                <a:uFillTx/>
                <a:latin typeface="+mn-lt"/>
                <a:cs typeface="Calibri"/>
              </a:rPr>
              <a:t>It is useful to document the current state of the system/process/design, before any additional risk reduction action is recommended/taken.</a:t>
            </a:r>
            <a:endParaRPr lang="en-US" altLang="en-US" sz="1800" b="0" i="0" u="none" strike="noStrike" kern="0" cap="none" spc="0" normalizeH="0" baseline="0" noProof="0" dirty="0">
              <a:ln>
                <a:noFill/>
              </a:ln>
              <a:solidFill>
                <a:srgbClr val="37424A"/>
              </a:solidFill>
              <a:effectLst/>
              <a:uLnTx/>
              <a:uFillTx/>
              <a:latin typeface="+mn-lt"/>
              <a:cs typeface="Calibri"/>
            </a:endParaRPr>
          </a:p>
          <a:p>
            <a:pPr marR="0" lvl="1" algn="l" defTabSz="914400" rtl="0" eaLnBrk="1" fontAlgn="base" latinLnBrk="0" hangingPunct="1">
              <a:lnSpc>
                <a:spcPct val="90000"/>
              </a:lnSpc>
              <a:spcBef>
                <a:spcPct val="10000"/>
              </a:spcBef>
              <a:spcAft>
                <a:spcPct val="0"/>
              </a:spcAft>
              <a:buClrTx/>
              <a:buSzPct val="85000"/>
              <a:buFont typeface="Arial" panose="020B0604020202020204" pitchFamily="34" charset="0"/>
              <a:buChar char="•"/>
              <a:tabLst/>
              <a:defRPr/>
            </a:pPr>
            <a:r>
              <a:rPr kumimoji="0" lang="en-US" altLang="en-US" sz="1800" b="0" i="0" u="none" strike="noStrike" kern="0" cap="none" spc="0" normalizeH="0" baseline="0" noProof="0" dirty="0">
                <a:ln>
                  <a:noFill/>
                </a:ln>
                <a:solidFill>
                  <a:srgbClr val="37424A"/>
                </a:solidFill>
                <a:effectLst/>
                <a:uLnTx/>
                <a:uFillTx/>
                <a:latin typeface="+mn-lt"/>
                <a:cs typeface="Calibri"/>
              </a:rPr>
              <a:t>To determine the assignment of probability of occurrence.</a:t>
            </a:r>
            <a:endParaRPr lang="en-US" altLang="en-US" sz="1800" b="0" i="0" u="none" strike="noStrike" kern="0" cap="none" spc="0" normalizeH="0" baseline="0" noProof="0" dirty="0">
              <a:ln>
                <a:noFill/>
              </a:ln>
              <a:solidFill>
                <a:srgbClr val="37424A"/>
              </a:solidFill>
              <a:effectLst/>
              <a:uLnTx/>
              <a:uFillTx/>
              <a:latin typeface="+mn-lt"/>
              <a:cs typeface="Calibri"/>
            </a:endParaRPr>
          </a:p>
          <a:p>
            <a:pPr marL="742950" marR="0" lvl="1" indent="-285750" algn="l" defTabSz="914400" rtl="0" eaLnBrk="1" fontAlgn="base" latinLnBrk="0" hangingPunct="1">
              <a:lnSpc>
                <a:spcPct val="90000"/>
              </a:lnSpc>
              <a:spcBef>
                <a:spcPct val="10000"/>
              </a:spcBef>
              <a:spcAft>
                <a:spcPct val="0"/>
              </a:spcAft>
              <a:buClrTx/>
              <a:buSzPct val="85000"/>
              <a:buFont typeface="Arial" pitchFamily="34" charset="0"/>
              <a:buChar char="–"/>
              <a:tabLst/>
              <a:defRPr/>
            </a:pPr>
            <a:endParaRPr kumimoji="0" lang="en-US" altLang="en-US" sz="1800" b="0" i="0" u="none" strike="noStrike" kern="0" cap="none" spc="0" normalizeH="0" baseline="0" noProof="0" dirty="0">
              <a:ln>
                <a:noFill/>
              </a:ln>
              <a:solidFill>
                <a:srgbClr val="37424A"/>
              </a:solidFill>
              <a:effectLst/>
              <a:uLnTx/>
              <a:uFillTx/>
              <a:latin typeface="+mn-lt"/>
              <a:cs typeface="Calibri" panose="020F0502020204030204" pitchFamily="34" charset="0"/>
            </a:endParaRPr>
          </a:p>
          <a:p>
            <a:pPr marL="285750" marR="0" lvl="0" indent="-285750" algn="l" defTabSz="914400" rtl="0" eaLnBrk="1" fontAlgn="base" latinLnBrk="0" hangingPunct="1">
              <a:lnSpc>
                <a:spcPct val="90000"/>
              </a:lnSpc>
              <a:spcBef>
                <a:spcPct val="40000"/>
              </a:spcBef>
              <a:spcAft>
                <a:spcPct val="0"/>
              </a:spcAft>
              <a:buClr>
                <a:srgbClr val="00877C"/>
              </a:buClr>
              <a:buSzPct val="80000"/>
              <a:buFont typeface="Arial" panose="020B0604020202020204" pitchFamily="34" charset="0"/>
              <a:buChar char="•"/>
              <a:tabLst/>
              <a:defRPr/>
            </a:pPr>
            <a:r>
              <a:rPr kumimoji="0" lang="en-US" altLang="en-US" sz="1800" b="1" i="0" u="none" strike="noStrike" kern="0" cap="none" spc="0" normalizeH="0" baseline="0" noProof="0" dirty="0">
                <a:ln>
                  <a:noFill/>
                </a:ln>
                <a:solidFill>
                  <a:srgbClr val="0093D0"/>
                </a:solidFill>
                <a:effectLst/>
                <a:uLnTx/>
                <a:uFillTx/>
                <a:latin typeface="+mn-lt"/>
                <a:ea typeface="+mn-ea"/>
                <a:cs typeface="Calibri"/>
              </a:rPr>
              <a:t>Prevention Controls: </a:t>
            </a:r>
            <a:r>
              <a:rPr kumimoji="0" lang="en-US" altLang="en-US" sz="1800" b="0" i="0" u="none" strike="noStrike" kern="0" cap="none" spc="0" normalizeH="0" baseline="0" noProof="0" dirty="0">
                <a:ln>
                  <a:noFill/>
                </a:ln>
                <a:solidFill>
                  <a:srgbClr val="37424A"/>
                </a:solidFill>
                <a:effectLst/>
                <a:uLnTx/>
                <a:uFillTx/>
                <a:latin typeface="+mn-lt"/>
                <a:ea typeface="+mn-ea"/>
                <a:cs typeface="Calibri"/>
              </a:rPr>
              <a:t>These relate to controls that can prevent the hazardous situation from occurring and therefore they serve to reduce its occurrence. </a:t>
            </a:r>
            <a:endParaRPr lang="en-US" altLang="en-US" sz="1800" b="0" i="0" u="none" strike="noStrike" kern="0" cap="none" spc="0" normalizeH="0" baseline="0" noProof="0" dirty="0">
              <a:ln>
                <a:noFill/>
              </a:ln>
              <a:solidFill>
                <a:srgbClr val="37424A"/>
              </a:solidFill>
              <a:effectLst/>
              <a:uLnTx/>
              <a:uFillTx/>
              <a:latin typeface="+mn-lt"/>
              <a:cs typeface="Calibri"/>
            </a:endParaRPr>
          </a:p>
          <a:p>
            <a:pPr lvl="1" defTabSz="914400" hangingPunct="1">
              <a:lnSpc>
                <a:spcPct val="90000"/>
              </a:lnSpc>
              <a:spcBef>
                <a:spcPct val="10000"/>
              </a:spcBef>
              <a:buClrTx/>
              <a:buSzPct val="85000"/>
              <a:buFont typeface="Arial" panose="020B0604020202020204" pitchFamily="34" charset="0"/>
              <a:buChar char="•"/>
              <a:defRPr/>
            </a:pPr>
            <a:r>
              <a:rPr lang="en-US" altLang="en-US" sz="1600" b="0" kern="0" dirty="0">
                <a:solidFill>
                  <a:srgbClr val="37424A"/>
                </a:solidFill>
                <a:latin typeface="+mn-lt"/>
                <a:cs typeface="Calibri"/>
              </a:rPr>
              <a:t> The following are some prevention control categories: </a:t>
            </a:r>
          </a:p>
          <a:p>
            <a:pPr marL="1200150" lvl="2" indent="-285750" defTabSz="914400" hangingPunct="1">
              <a:lnSpc>
                <a:spcPct val="90000"/>
              </a:lnSpc>
              <a:spcBef>
                <a:spcPts val="300"/>
              </a:spcBef>
              <a:buClrTx/>
              <a:buSzPct val="85000"/>
              <a:buFont typeface="Wingdings" panose="05000000000000000000" pitchFamily="2" charset="2"/>
              <a:buChar char="q"/>
              <a:defRPr/>
            </a:pPr>
            <a:r>
              <a:rPr lang="en-US" altLang="en-US" sz="1600" kern="0" dirty="0">
                <a:solidFill>
                  <a:srgbClr val="0093D0"/>
                </a:solidFill>
                <a:latin typeface="+mn-lt"/>
                <a:cs typeface="Calibri"/>
              </a:rPr>
              <a:t>Design Controls</a:t>
            </a:r>
            <a:r>
              <a:rPr lang="en-US" altLang="en-US" sz="1600" b="0" kern="0" dirty="0">
                <a:solidFill>
                  <a:srgbClr val="37424A"/>
                </a:solidFill>
                <a:latin typeface="+mn-lt"/>
                <a:cs typeface="Calibri"/>
              </a:rPr>
              <a:t>: These relate to design aspects of the equipment, system or process that prevent the hazards or hazardous situations from occurring (e.g., process </a:t>
            </a:r>
            <a:r>
              <a:rPr lang="en-US" sz="1600" b="0" kern="0" dirty="0">
                <a:solidFill>
                  <a:srgbClr val="37424A"/>
                </a:solidFill>
                <a:latin typeface="+mn-lt"/>
                <a:cs typeface="Arial"/>
              </a:rPr>
              <a:t>design elements such as </a:t>
            </a:r>
            <a:r>
              <a:rPr lang="en-US" altLang="en-US" sz="1600" b="0" kern="0" dirty="0">
                <a:solidFill>
                  <a:srgbClr val="37424A"/>
                </a:solidFill>
                <a:latin typeface="+mn-lt"/>
                <a:cs typeface="Calibri"/>
              </a:rPr>
              <a:t>a</a:t>
            </a:r>
            <a:r>
              <a:rPr lang="en-US" sz="1600" b="0" kern="0" dirty="0">
                <a:solidFill>
                  <a:srgbClr val="37424A"/>
                </a:solidFill>
                <a:latin typeface="+mn-lt"/>
                <a:cs typeface="Arial"/>
              </a:rPr>
              <a:t>larms that put processing on hold, fit-for-use product inspection activities, etc.</a:t>
            </a:r>
            <a:r>
              <a:rPr lang="en-US" altLang="en-US" sz="1600" b="0" kern="0" dirty="0">
                <a:solidFill>
                  <a:srgbClr val="37424A"/>
                </a:solidFill>
                <a:latin typeface="+mn-lt"/>
                <a:cs typeface="Calibri"/>
              </a:rPr>
              <a:t>)</a:t>
            </a:r>
          </a:p>
          <a:p>
            <a:pPr marL="1200150" lvl="2" indent="-285750" defTabSz="914400" hangingPunct="1">
              <a:lnSpc>
                <a:spcPct val="90000"/>
              </a:lnSpc>
              <a:spcBef>
                <a:spcPts val="300"/>
              </a:spcBef>
              <a:buClrTx/>
              <a:buSzPct val="85000"/>
              <a:buFont typeface="Wingdings" panose="05000000000000000000" pitchFamily="2" charset="2"/>
              <a:buChar char="q"/>
              <a:defRPr/>
            </a:pPr>
            <a:r>
              <a:rPr lang="en-US" altLang="en-US" sz="1600" kern="0" dirty="0">
                <a:solidFill>
                  <a:srgbClr val="0093D0"/>
                </a:solidFill>
                <a:latin typeface="+mn-lt"/>
                <a:cs typeface="Calibri"/>
              </a:rPr>
              <a:t>Quality System Controls</a:t>
            </a:r>
            <a:r>
              <a:rPr lang="en-US" altLang="en-US" sz="1600" b="0" kern="0" dirty="0">
                <a:solidFill>
                  <a:srgbClr val="37424A"/>
                </a:solidFill>
                <a:latin typeface="+mn-lt"/>
                <a:cs typeface="Calibri"/>
              </a:rPr>
              <a:t>: These include aspects of the quality system such as procedures, batch records, training activities, etc., that may prevent hazards or hazardous situations from occurring</a:t>
            </a:r>
          </a:p>
          <a:p>
            <a:pPr marL="1200150" lvl="2" indent="-285750" defTabSz="914400" hangingPunct="1">
              <a:lnSpc>
                <a:spcPct val="90000"/>
              </a:lnSpc>
              <a:spcBef>
                <a:spcPts val="300"/>
              </a:spcBef>
              <a:buClrTx/>
              <a:buSzPct val="85000"/>
              <a:buFont typeface="Wingdings" panose="05000000000000000000" pitchFamily="2" charset="2"/>
              <a:buChar char="q"/>
              <a:defRPr/>
            </a:pPr>
            <a:r>
              <a:rPr lang="en-US" altLang="en-US" sz="1600" kern="0" dirty="0">
                <a:solidFill>
                  <a:srgbClr val="0093D0"/>
                </a:solidFill>
                <a:latin typeface="+mn-lt"/>
                <a:cs typeface="Calibri"/>
              </a:rPr>
              <a:t>Manufacturing Controls</a:t>
            </a:r>
            <a:r>
              <a:rPr lang="en-US" altLang="en-US" sz="1600" b="0" kern="0" dirty="0">
                <a:solidFill>
                  <a:srgbClr val="37424A"/>
                </a:solidFill>
                <a:latin typeface="+mn-lt"/>
                <a:cs typeface="Calibri"/>
              </a:rPr>
              <a:t>: These may include the validation or qualification of systems, equipment, processes, or personnel that provide evidence of operational effectiveness in preventing hazards or hazardous situations. </a:t>
            </a:r>
          </a:p>
          <a:p>
            <a:pPr marL="342900" marR="0" lvl="0" indent="-342900" algn="ctr" defTabSz="914400" rtl="0" eaLnBrk="1" fontAlgn="base" latinLnBrk="0" hangingPunct="1">
              <a:lnSpc>
                <a:spcPct val="90000"/>
              </a:lnSpc>
              <a:spcBef>
                <a:spcPct val="40000"/>
              </a:spcBef>
              <a:spcAft>
                <a:spcPct val="0"/>
              </a:spcAft>
              <a:buClr>
                <a:srgbClr val="00877C"/>
              </a:buClr>
              <a:buSzPct val="80000"/>
              <a:buFontTx/>
              <a:buNone/>
              <a:tabLst/>
              <a:defRPr/>
            </a:pPr>
            <a:endParaRPr kumimoji="0" lang="en-US" altLang="en-US" sz="2000" b="0" i="1" u="none" strike="noStrike" kern="0" cap="none" spc="0" normalizeH="0" baseline="0" noProof="0" dirty="0">
              <a:ln>
                <a:noFill/>
              </a:ln>
              <a:solidFill>
                <a:srgbClr val="00877C"/>
              </a:solidFill>
              <a:effectLst/>
              <a:uLnTx/>
              <a:uFillTx/>
              <a:latin typeface="+mn-lt"/>
              <a:ea typeface="+mn-ea"/>
              <a:cs typeface="Calibri" panose="020F0502020204030204" pitchFamily="34" charset="0"/>
            </a:endParaRPr>
          </a:p>
          <a:p>
            <a:pPr algn="ctr" defTabSz="914400" hangingPunct="1">
              <a:lnSpc>
                <a:spcPct val="90000"/>
              </a:lnSpc>
              <a:spcBef>
                <a:spcPct val="40000"/>
              </a:spcBef>
              <a:buClr>
                <a:srgbClr val="00877C"/>
              </a:buClr>
              <a:buSzPct val="80000"/>
              <a:defRPr/>
            </a:pPr>
            <a:r>
              <a:rPr kumimoji="0" lang="en-US" altLang="en-US" sz="2000" b="1" i="1" u="none" strike="noStrike" kern="0" cap="none" spc="0" normalizeH="0" baseline="0" noProof="0" dirty="0">
                <a:ln>
                  <a:noFill/>
                </a:ln>
                <a:solidFill>
                  <a:srgbClr val="0093D0"/>
                </a:solidFill>
                <a:effectLst/>
                <a:uLnTx/>
                <a:uFillTx/>
                <a:latin typeface="+mn-lt"/>
                <a:ea typeface="+mn-ea"/>
                <a:cs typeface="Calibri"/>
              </a:rPr>
              <a:t>Note: </a:t>
            </a:r>
            <a:r>
              <a:rPr kumimoji="0" lang="en-US" altLang="en-US" sz="2000" b="1" i="1" u="none" strike="noStrike" kern="0" cap="none" spc="0" normalizeH="0" baseline="0" noProof="0" dirty="0">
                <a:ln>
                  <a:noFill/>
                </a:ln>
                <a:solidFill>
                  <a:schemeClr val="tx1"/>
                </a:solidFill>
                <a:effectLst/>
                <a:uLnTx/>
                <a:uFillTx/>
                <a:latin typeface="+mn-lt"/>
                <a:ea typeface="+mn-ea"/>
                <a:cs typeface="Calibri"/>
              </a:rPr>
              <a:t>At this </a:t>
            </a:r>
            <a:r>
              <a:rPr lang="en-US" altLang="en-US" sz="2000" i="1" kern="0" dirty="0">
                <a:solidFill>
                  <a:schemeClr val="tx1"/>
                </a:solidFill>
                <a:latin typeface="+mn-lt"/>
                <a:cs typeface="Calibri"/>
              </a:rPr>
              <a:t>s</a:t>
            </a:r>
            <a:r>
              <a:rPr kumimoji="0" lang="en-US" altLang="en-US" sz="2000" b="1" i="1" u="none" strike="noStrike" kern="0" cap="none" spc="0" normalizeH="0" baseline="0" noProof="0" dirty="0">
                <a:ln>
                  <a:noFill/>
                </a:ln>
                <a:solidFill>
                  <a:schemeClr val="tx1"/>
                </a:solidFill>
                <a:effectLst/>
                <a:uLnTx/>
                <a:uFillTx/>
                <a:latin typeface="+mn-lt"/>
                <a:ea typeface="+mn-ea"/>
                <a:cs typeface="Calibri"/>
              </a:rPr>
              <a:t>tage of a PHA exercise, one should o</a:t>
            </a:r>
            <a:r>
              <a:rPr lang="en-US" altLang="en-US" sz="2000" i="1" kern="0" dirty="0">
                <a:solidFill>
                  <a:schemeClr val="tx1"/>
                </a:solidFill>
                <a:latin typeface="+mn-lt"/>
                <a:cs typeface="Calibri"/>
              </a:rPr>
              <a:t>nly consider the </a:t>
            </a:r>
            <a:r>
              <a:rPr kumimoji="0" lang="en-US" altLang="en-US" sz="2000" b="1" i="1" u="none" strike="noStrike" kern="0" cap="none" spc="0" normalizeH="0" baseline="0" noProof="0" dirty="0">
                <a:ln>
                  <a:noFill/>
                </a:ln>
                <a:solidFill>
                  <a:schemeClr val="tx1"/>
                </a:solidFill>
                <a:effectLst/>
                <a:uLnTx/>
                <a:uFillTx/>
                <a:latin typeface="+mn-lt"/>
                <a:ea typeface="+mn-ea"/>
                <a:cs typeface="Calibri"/>
              </a:rPr>
              <a:t>controls that are currently in place, not the controls that may be implemented in the future.</a:t>
            </a:r>
            <a:endParaRPr lang="en-US" altLang="en-US" sz="2000" b="1" i="1" u="none" strike="noStrike" kern="0" cap="none" spc="0" normalizeH="0" baseline="0" noProof="0" dirty="0">
              <a:ln>
                <a:noFill/>
              </a:ln>
              <a:solidFill>
                <a:schemeClr val="tx1"/>
              </a:solidFill>
              <a:effectLst/>
              <a:uLnTx/>
              <a:uFillTx/>
              <a:latin typeface="+mn-lt"/>
              <a:cs typeface="Calibri"/>
            </a:endParaRPr>
          </a:p>
        </p:txBody>
      </p:sp>
      <p:sp>
        <p:nvSpPr>
          <p:cNvPr id="2" name="Slide Number Placeholder 3">
            <a:extLst>
              <a:ext uri="{FF2B5EF4-FFF2-40B4-BE49-F238E27FC236}">
                <a16:creationId xmlns:a16="http://schemas.microsoft.com/office/drawing/2014/main" id="{AE8F1C1B-5C45-B6D1-5D5E-6134D1FA9A9B}"/>
              </a:ext>
            </a:extLst>
          </p:cNvPr>
          <p:cNvSpPr txBox="1">
            <a:spLocks/>
          </p:cNvSpPr>
          <p:nvPr/>
        </p:nvSpPr>
        <p:spPr>
          <a:xfrm>
            <a:off x="10728561" y="6823866"/>
            <a:ext cx="1995875" cy="389467"/>
          </a:xfrm>
          <a:prstGeom prst="rect">
            <a:avLst/>
          </a:prstGeom>
        </p:spPr>
        <p:txBody>
          <a:bodyPr/>
          <a:ls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5pPr>
            <a:lvl6pPr marL="2286000" algn="l" defTabSz="914400" rtl="0" eaLnBrk="1" latinLnBrk="0" hangingPunct="1">
              <a:defRPr sz="5200" b="1" kern="1200">
                <a:solidFill>
                  <a:schemeClr val="bg1"/>
                </a:solidFill>
                <a:latin typeface="Arial" charset="0"/>
                <a:ea typeface="+mn-ea"/>
                <a:cs typeface="Lucida Sans Unicode" charset="0"/>
              </a:defRPr>
            </a:lvl6pPr>
            <a:lvl7pPr marL="2743200" algn="l" defTabSz="914400" rtl="0" eaLnBrk="1" latinLnBrk="0" hangingPunct="1">
              <a:defRPr sz="5200" b="1" kern="1200">
                <a:solidFill>
                  <a:schemeClr val="bg1"/>
                </a:solidFill>
                <a:latin typeface="Arial" charset="0"/>
                <a:ea typeface="+mn-ea"/>
                <a:cs typeface="Lucida Sans Unicode" charset="0"/>
              </a:defRPr>
            </a:lvl7pPr>
            <a:lvl8pPr marL="3200400" algn="l" defTabSz="914400" rtl="0" eaLnBrk="1" latinLnBrk="0" hangingPunct="1">
              <a:defRPr sz="5200" b="1" kern="1200">
                <a:solidFill>
                  <a:schemeClr val="bg1"/>
                </a:solidFill>
                <a:latin typeface="Arial" charset="0"/>
                <a:ea typeface="+mn-ea"/>
                <a:cs typeface="Lucida Sans Unicode" charset="0"/>
              </a:defRPr>
            </a:lvl8pPr>
            <a:lvl9pPr marL="3657600" algn="l" defTabSz="914400" rtl="0" eaLnBrk="1" latinLnBrk="0" hangingPunct="1">
              <a:defRPr sz="5200" b="1" kern="1200">
                <a:solidFill>
                  <a:schemeClr val="bg1"/>
                </a:solidFill>
                <a:latin typeface="Arial" charset="0"/>
                <a:ea typeface="+mn-ea"/>
                <a:cs typeface="Lucida Sans Unicode" charset="0"/>
              </a:defRPr>
            </a:lvl9pPr>
          </a:lstStyle>
          <a:p>
            <a:pPr algn="r"/>
            <a:fld id="{0A8834A9-D2EF-46F6-A181-679F22EC2504}" type="slidenum">
              <a:rPr lang="zh-TW" altLang="en-US" sz="1200" b="0" smtClean="0">
                <a:solidFill>
                  <a:schemeClr val="tx1"/>
                </a:solidFill>
              </a:rPr>
              <a:pPr algn="r"/>
              <a:t>10</a:t>
            </a:fld>
            <a:endParaRPr lang="zh-TW" altLang="en-US" sz="1200" b="0" dirty="0">
              <a:solidFill>
                <a:schemeClr val="tx1"/>
              </a:solidFill>
            </a:endParaRPr>
          </a:p>
        </p:txBody>
      </p:sp>
    </p:spTree>
    <p:extLst>
      <p:ext uri="{BB962C8B-B14F-4D97-AF65-F5344CB8AC3E}">
        <p14:creationId xmlns:p14="http://schemas.microsoft.com/office/powerpoint/2010/main" val="2860535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BA1E58-7450-751D-9317-D25313AD7F37}"/>
              </a:ext>
            </a:extLst>
          </p:cNvPr>
          <p:cNvSpPr>
            <a:spLocks noGrp="1"/>
          </p:cNvSpPr>
          <p:nvPr>
            <p:ph idx="1"/>
          </p:nvPr>
        </p:nvSpPr>
        <p:spPr/>
        <p:txBody>
          <a:bodyPr/>
          <a:lstStyle/>
          <a:p>
            <a:pPr marL="0" indent="0">
              <a:buNone/>
            </a:pPr>
            <a:r>
              <a:rPr lang="en-US" sz="2000" dirty="0">
                <a:solidFill>
                  <a:srgbClr val="0093D0"/>
                </a:solidFill>
              </a:rPr>
              <a:t>This relates to determining Risk Acceptability.  </a:t>
            </a:r>
          </a:p>
          <a:p>
            <a:pPr marL="0" indent="0">
              <a:buNone/>
            </a:pPr>
            <a:r>
              <a:rPr lang="en-US" sz="2000" dirty="0">
                <a:solidFill>
                  <a:srgbClr val="0093D0"/>
                </a:solidFill>
              </a:rPr>
              <a:t>Key activities here include:</a:t>
            </a:r>
            <a:endParaRPr lang="en-US" altLang="en-US" sz="2000" kern="1200" dirty="0">
              <a:solidFill>
                <a:srgbClr val="37424A"/>
              </a:solidFill>
              <a:ea typeface="+mn-ea"/>
              <a:cs typeface="Calibri"/>
            </a:endParaRPr>
          </a:p>
          <a:p>
            <a:pPr marL="590550" lvl="1" indent="-285750" defTabSz="914400" eaLnBrk="1" fontAlgn="auto" hangingPunct="1">
              <a:spcBef>
                <a:spcPct val="0"/>
              </a:spcBef>
              <a:spcAft>
                <a:spcPct val="50000"/>
              </a:spcAft>
              <a:buSzTx/>
              <a:defRPr/>
            </a:pPr>
            <a:r>
              <a:rPr lang="en-US" altLang="en-US" sz="2000" kern="1200" dirty="0">
                <a:solidFill>
                  <a:srgbClr val="37424A"/>
                </a:solidFill>
                <a:ea typeface="+mn-ea"/>
                <a:cs typeface="Calibri"/>
              </a:rPr>
              <a:t>Evaluate the risks against predefined acceptability criteria.</a:t>
            </a:r>
            <a:endParaRPr lang="en-US" altLang="en-US" sz="2000" b="0" i="0" u="none" strike="noStrike" kern="1200" cap="none" spc="0" normalizeH="0" baseline="0" noProof="0" dirty="0">
              <a:ln>
                <a:noFill/>
              </a:ln>
              <a:solidFill>
                <a:srgbClr val="37424A"/>
              </a:solidFill>
              <a:effectLst/>
              <a:uLnTx/>
              <a:uFillTx/>
              <a:ea typeface="+mn-ea"/>
              <a:cs typeface="Calibri"/>
            </a:endParaRPr>
          </a:p>
          <a:p>
            <a:pPr marL="590550" lvl="1" indent="-285750" defTabSz="914400" eaLnBrk="1" fontAlgn="auto" hangingPunct="1">
              <a:spcBef>
                <a:spcPct val="0"/>
              </a:spcBef>
              <a:spcAft>
                <a:spcPct val="50000"/>
              </a:spcAft>
              <a:buSzTx/>
              <a:defRPr/>
            </a:pPr>
            <a:r>
              <a:rPr kumimoji="0" lang="en-US" altLang="en-US" sz="2000" b="0" i="0" u="none" strike="noStrike" kern="1200" cap="none" spc="0" normalizeH="0" baseline="0" noProof="0" dirty="0">
                <a:ln>
                  <a:noFill/>
                </a:ln>
                <a:solidFill>
                  <a:srgbClr val="37424A"/>
                </a:solidFill>
                <a:effectLst/>
                <a:uLnTx/>
                <a:uFillTx/>
                <a:ea typeface="+mn-ea"/>
                <a:cs typeface="Calibri"/>
              </a:rPr>
              <a:t>If a risk is determined to be acceptable, document the justification for its acceptance.</a:t>
            </a:r>
            <a:endParaRPr lang="en-US" altLang="en-US" sz="2000" b="0" i="0" u="none" strike="noStrike" kern="1200" cap="none" spc="0" normalizeH="0" baseline="0" noProof="0" dirty="0">
              <a:ln>
                <a:noFill/>
              </a:ln>
              <a:solidFill>
                <a:srgbClr val="37424A"/>
              </a:solidFill>
              <a:effectLst/>
              <a:uLnTx/>
              <a:uFillTx/>
              <a:ea typeface="+mn-ea"/>
              <a:cs typeface="Calibri"/>
            </a:endParaRPr>
          </a:p>
          <a:p>
            <a:pPr marL="590550" lvl="1" indent="-285750" defTabSz="914400" eaLnBrk="1" fontAlgn="auto" hangingPunct="1">
              <a:spcBef>
                <a:spcPct val="0"/>
              </a:spcBef>
              <a:spcAft>
                <a:spcPct val="50000"/>
              </a:spcAft>
              <a:buSzTx/>
              <a:defRPr/>
            </a:pPr>
            <a:r>
              <a:rPr kumimoji="0" lang="en-US" altLang="en-US" sz="2000" b="0" i="0" u="none" strike="noStrike" kern="1200" cap="none" spc="0" normalizeH="0" baseline="0" noProof="0" dirty="0">
                <a:ln>
                  <a:noFill/>
                </a:ln>
                <a:solidFill>
                  <a:srgbClr val="37424A"/>
                </a:solidFill>
                <a:effectLst/>
                <a:uLnTx/>
                <a:uFillTx/>
                <a:ea typeface="+mn-ea"/>
                <a:cs typeface="Calibri"/>
              </a:rPr>
              <a:t>If a risk is determined to be unacceptable, determine what can be done to reduce or eliminate the risk.</a:t>
            </a:r>
            <a:endParaRPr lang="en-US" altLang="en-US" sz="2000" b="0" i="0" u="none" strike="noStrike" kern="1200" cap="none" spc="0" normalizeH="0" baseline="0" noProof="0" dirty="0">
              <a:ln>
                <a:noFill/>
              </a:ln>
              <a:solidFill>
                <a:srgbClr val="37424A"/>
              </a:solidFill>
              <a:effectLst/>
              <a:uLnTx/>
              <a:uFillTx/>
              <a:ea typeface="+mn-ea"/>
              <a:cs typeface="Calibri"/>
            </a:endParaRPr>
          </a:p>
          <a:p>
            <a:pPr marL="590550" lvl="1" indent="-285750" defTabSz="914400" eaLnBrk="1" fontAlgn="auto" hangingPunct="1">
              <a:spcBef>
                <a:spcPct val="0"/>
              </a:spcBef>
              <a:spcAft>
                <a:spcPct val="50000"/>
              </a:spcAft>
              <a:buSzTx/>
              <a:defRPr/>
            </a:pPr>
            <a:r>
              <a:rPr kumimoji="0" lang="en-US" altLang="en-US" sz="2000" b="0" i="0" u="none" strike="noStrike" kern="1200" cap="none" spc="0" normalizeH="0" baseline="0" noProof="0" dirty="0">
                <a:ln>
                  <a:noFill/>
                </a:ln>
                <a:solidFill>
                  <a:srgbClr val="37424A"/>
                </a:solidFill>
                <a:effectLst/>
                <a:uLnTx/>
                <a:uFillTx/>
                <a:ea typeface="+mn-ea"/>
                <a:cs typeface="Calibri"/>
              </a:rPr>
              <a:t>Assess the appropriate balance between benefits, risks and the available resources.</a:t>
            </a:r>
            <a:endParaRPr lang="en-US" altLang="en-US" sz="2000" b="0" i="0" u="none" strike="noStrike" kern="1200" cap="none" spc="0" normalizeH="0" baseline="0" noProof="0" dirty="0">
              <a:ln>
                <a:noFill/>
              </a:ln>
              <a:solidFill>
                <a:srgbClr val="37424A"/>
              </a:solidFill>
              <a:effectLst/>
              <a:uLnTx/>
              <a:uFillTx/>
              <a:ea typeface="+mn-ea"/>
              <a:cs typeface="Calibri"/>
            </a:endParaRPr>
          </a:p>
          <a:p>
            <a:pPr marL="590550" lvl="1" indent="-285750" defTabSz="914400" eaLnBrk="1" fontAlgn="auto" hangingPunct="1">
              <a:spcBef>
                <a:spcPct val="0"/>
              </a:spcBef>
              <a:spcAft>
                <a:spcPct val="50000"/>
              </a:spcAft>
              <a:buSzTx/>
              <a:defRPr/>
            </a:pPr>
            <a:r>
              <a:rPr kumimoji="0" lang="en-US" altLang="en-US" sz="2000" b="0" i="0" u="none" strike="noStrike" kern="1200" cap="none" spc="0" normalizeH="0" baseline="0" noProof="0" dirty="0">
                <a:ln>
                  <a:noFill/>
                </a:ln>
                <a:solidFill>
                  <a:srgbClr val="37424A"/>
                </a:solidFill>
                <a:effectLst/>
                <a:uLnTx/>
                <a:uFillTx/>
                <a:ea typeface="+mn-ea"/>
                <a:cs typeface="Calibri"/>
              </a:rPr>
              <a:t>Identify recommended action.</a:t>
            </a:r>
            <a:endParaRPr lang="en-US" altLang="en-US" sz="2000" b="0" i="0" u="none" strike="noStrike" kern="1200" cap="none" spc="0" normalizeH="0" baseline="0" noProof="0" dirty="0">
              <a:ln>
                <a:noFill/>
              </a:ln>
              <a:solidFill>
                <a:srgbClr val="37424A"/>
              </a:solidFill>
              <a:effectLst/>
              <a:uLnTx/>
              <a:uFillTx/>
              <a:ea typeface="+mn-ea"/>
              <a:cs typeface="Calibri"/>
            </a:endParaRPr>
          </a:p>
          <a:p>
            <a:pPr marL="590550" lvl="1" indent="-285750">
              <a:spcBef>
                <a:spcPct val="0"/>
              </a:spcBef>
              <a:spcAft>
                <a:spcPct val="50000"/>
              </a:spcAft>
            </a:pPr>
            <a:r>
              <a:rPr lang="en-US" sz="2000" kern="1200" dirty="0">
                <a:solidFill>
                  <a:srgbClr val="37424A"/>
                </a:solidFill>
                <a:cs typeface="Arial"/>
              </a:rPr>
              <a:t>Do the implemented actions introduce any new risks?</a:t>
            </a:r>
          </a:p>
          <a:p>
            <a:pPr marL="304800" lvl="1" indent="0">
              <a:spcBef>
                <a:spcPct val="0"/>
              </a:spcBef>
              <a:spcAft>
                <a:spcPct val="50000"/>
              </a:spcAft>
              <a:buClrTx/>
              <a:buSzTx/>
              <a:buNone/>
            </a:pPr>
            <a:endParaRPr lang="en-US" altLang="en-US" sz="1800" kern="1200" dirty="0">
              <a:solidFill>
                <a:srgbClr val="37424A"/>
              </a:solidFill>
              <a:cs typeface="Calibri"/>
            </a:endParaRPr>
          </a:p>
          <a:p>
            <a:pPr marL="487680" indent="-487680"/>
            <a:endParaRPr lang="en-US" dirty="0"/>
          </a:p>
        </p:txBody>
      </p:sp>
      <p:sp>
        <p:nvSpPr>
          <p:cNvPr id="3" name="Title 2">
            <a:extLst>
              <a:ext uri="{FF2B5EF4-FFF2-40B4-BE49-F238E27FC236}">
                <a16:creationId xmlns:a16="http://schemas.microsoft.com/office/drawing/2014/main" id="{3E22B7E5-6A68-5F4A-4C35-2E193A422FEB}"/>
              </a:ext>
            </a:extLst>
          </p:cNvPr>
          <p:cNvSpPr>
            <a:spLocks noGrp="1"/>
          </p:cNvSpPr>
          <p:nvPr>
            <p:ph type="title"/>
          </p:nvPr>
        </p:nvSpPr>
        <p:spPr/>
        <p:txBody>
          <a:bodyPr/>
          <a:lstStyle/>
          <a:p>
            <a:pPr algn="l"/>
            <a:r>
              <a:rPr lang="en-US"/>
              <a:t>PHA Execution - Risk Evaluation</a:t>
            </a:r>
          </a:p>
        </p:txBody>
      </p:sp>
      <p:sp>
        <p:nvSpPr>
          <p:cNvPr id="4" name="Slide Number Placeholder 3">
            <a:extLst>
              <a:ext uri="{FF2B5EF4-FFF2-40B4-BE49-F238E27FC236}">
                <a16:creationId xmlns:a16="http://schemas.microsoft.com/office/drawing/2014/main" id="{B12A2A35-9F2E-1359-4AF5-52B82370B071}"/>
              </a:ext>
            </a:extLst>
          </p:cNvPr>
          <p:cNvSpPr txBox="1">
            <a:spLocks/>
          </p:cNvSpPr>
          <p:nvPr/>
        </p:nvSpPr>
        <p:spPr>
          <a:xfrm>
            <a:off x="10728561" y="6823866"/>
            <a:ext cx="1995875" cy="389467"/>
          </a:xfrm>
          <a:prstGeom prst="rect">
            <a:avLst/>
          </a:prstGeom>
        </p:spPr>
        <p:txBody>
          <a:bodyPr/>
          <a:ls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8" charset="0"/>
              <a:defRPr sz="5200" b="1" kern="1200">
                <a:solidFill>
                  <a:schemeClr val="bg1"/>
                </a:solidFill>
                <a:latin typeface="Arial" charset="0"/>
                <a:ea typeface="+mn-ea"/>
                <a:cs typeface="Lucida Sans Unicode" charset="0"/>
              </a:defRPr>
            </a:lvl5pPr>
            <a:lvl6pPr marL="2286000" algn="l" defTabSz="914400" rtl="0" eaLnBrk="1" latinLnBrk="0" hangingPunct="1">
              <a:defRPr sz="5200" b="1" kern="1200">
                <a:solidFill>
                  <a:schemeClr val="bg1"/>
                </a:solidFill>
                <a:latin typeface="Arial" charset="0"/>
                <a:ea typeface="+mn-ea"/>
                <a:cs typeface="Lucida Sans Unicode" charset="0"/>
              </a:defRPr>
            </a:lvl6pPr>
            <a:lvl7pPr marL="2743200" algn="l" defTabSz="914400" rtl="0" eaLnBrk="1" latinLnBrk="0" hangingPunct="1">
              <a:defRPr sz="5200" b="1" kern="1200">
                <a:solidFill>
                  <a:schemeClr val="bg1"/>
                </a:solidFill>
                <a:latin typeface="Arial" charset="0"/>
                <a:ea typeface="+mn-ea"/>
                <a:cs typeface="Lucida Sans Unicode" charset="0"/>
              </a:defRPr>
            </a:lvl7pPr>
            <a:lvl8pPr marL="3200400" algn="l" defTabSz="914400" rtl="0" eaLnBrk="1" latinLnBrk="0" hangingPunct="1">
              <a:defRPr sz="5200" b="1" kern="1200">
                <a:solidFill>
                  <a:schemeClr val="bg1"/>
                </a:solidFill>
                <a:latin typeface="Arial" charset="0"/>
                <a:ea typeface="+mn-ea"/>
                <a:cs typeface="Lucida Sans Unicode" charset="0"/>
              </a:defRPr>
            </a:lvl8pPr>
            <a:lvl9pPr marL="3657600" algn="l" defTabSz="914400" rtl="0" eaLnBrk="1" latinLnBrk="0" hangingPunct="1">
              <a:defRPr sz="5200" b="1" kern="1200">
                <a:solidFill>
                  <a:schemeClr val="bg1"/>
                </a:solidFill>
                <a:latin typeface="Arial" charset="0"/>
                <a:ea typeface="+mn-ea"/>
                <a:cs typeface="Lucida Sans Unicode" charset="0"/>
              </a:defRPr>
            </a:lvl9pPr>
          </a:lstStyle>
          <a:p>
            <a:pPr algn="r"/>
            <a:fld id="{0A8834A9-D2EF-46F6-A181-679F22EC2504}" type="slidenum">
              <a:rPr lang="zh-TW" altLang="en-US" sz="1000" smtClean="0">
                <a:solidFill>
                  <a:schemeClr val="tx1"/>
                </a:solidFill>
              </a:rPr>
              <a:pPr algn="r"/>
              <a:t>11</a:t>
            </a:fld>
            <a:endParaRPr lang="zh-TW" altLang="en-US" sz="1000" dirty="0">
              <a:solidFill>
                <a:schemeClr val="tx1"/>
              </a:solidFill>
            </a:endParaRPr>
          </a:p>
        </p:txBody>
      </p:sp>
    </p:spTree>
    <p:extLst>
      <p:ext uri="{BB962C8B-B14F-4D97-AF65-F5344CB8AC3E}">
        <p14:creationId xmlns:p14="http://schemas.microsoft.com/office/powerpoint/2010/main" val="1759299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6CDBF10-19EE-4DD3-9A45-DE69E6E215C2}"/>
              </a:ext>
            </a:extLst>
          </p:cNvPr>
          <p:cNvSpPr txBox="1"/>
          <p:nvPr/>
        </p:nvSpPr>
        <p:spPr>
          <a:xfrm>
            <a:off x="1667171" y="1699283"/>
            <a:ext cx="9670458" cy="892360"/>
          </a:xfrm>
          <a:prstGeom prst="rect">
            <a:avLst/>
          </a:prstGeom>
          <a:noFill/>
        </p:spPr>
        <p:txBody>
          <a:bodyPr rot="0" spcFirstLastPara="0" vertOverflow="overflow" horzOverflow="overflow" vert="horz" wrap="square" lIns="97536" tIns="48768" rIns="97536" bIns="48768" numCol="1" spcCol="0" rtlCol="0" fromWordArt="0" anchor="t" anchorCtr="0" forceAA="0" compatLnSpc="1">
            <a:prstTxWarp prst="textNoShape">
              <a:avLst/>
            </a:prstTxWarp>
            <a:spAutoFit/>
          </a:bodyPr>
          <a:lstStyle/>
          <a:p>
            <a:pPr algn="ctr"/>
            <a:endParaRPr lang="pt-BR" sz="5547">
              <a:cs typeface="Calibri" panose="020F0502020204030204" pitchFamily="34" charset="0"/>
            </a:endParaRPr>
          </a:p>
        </p:txBody>
      </p:sp>
      <p:sp>
        <p:nvSpPr>
          <p:cNvPr id="7" name="CaixaDeTexto 6">
            <a:extLst>
              <a:ext uri="{FF2B5EF4-FFF2-40B4-BE49-F238E27FC236}">
                <a16:creationId xmlns:a16="http://schemas.microsoft.com/office/drawing/2014/main" id="{07A2A0FE-1AC0-4F0C-A202-37D422DC4EC2}"/>
              </a:ext>
            </a:extLst>
          </p:cNvPr>
          <p:cNvSpPr txBox="1"/>
          <p:nvPr/>
        </p:nvSpPr>
        <p:spPr>
          <a:xfrm>
            <a:off x="1785058" y="2591643"/>
            <a:ext cx="8733566" cy="831253"/>
          </a:xfrm>
          <a:prstGeom prst="rect">
            <a:avLst/>
          </a:prstGeom>
          <a:noFill/>
        </p:spPr>
        <p:txBody>
          <a:bodyPr rot="0" spcFirstLastPara="0" vertOverflow="overflow" horzOverflow="overflow" vert="horz" wrap="square" lIns="97536" tIns="48768" rIns="97536" bIns="48768" numCol="1" spcCol="0" rtlCol="0" fromWordArt="0" anchor="t" anchorCtr="0" forceAA="0" compatLnSpc="1">
            <a:prstTxWarp prst="textNoShape">
              <a:avLst/>
            </a:prstTxWarp>
            <a:spAutoFit/>
          </a:bodyPr>
          <a:lstStyle/>
          <a:p>
            <a:pPr algn="ctr"/>
            <a:endParaRPr lang="en-US" sz="5120">
              <a:cs typeface="Calibri"/>
            </a:endParaRPr>
          </a:p>
        </p:txBody>
      </p:sp>
      <p:sp>
        <p:nvSpPr>
          <p:cNvPr id="10" name="CaixaDeTexto 9">
            <a:extLst>
              <a:ext uri="{FF2B5EF4-FFF2-40B4-BE49-F238E27FC236}">
                <a16:creationId xmlns:a16="http://schemas.microsoft.com/office/drawing/2014/main" id="{4A936475-9FDA-4B9C-A3C4-C11254162B40}"/>
              </a:ext>
            </a:extLst>
          </p:cNvPr>
          <p:cNvSpPr txBox="1"/>
          <p:nvPr/>
        </p:nvSpPr>
        <p:spPr>
          <a:xfrm>
            <a:off x="1926367" y="2348908"/>
            <a:ext cx="9001760" cy="2617383"/>
          </a:xfrm>
          <a:prstGeom prst="rect">
            <a:avLst/>
          </a:prstGeom>
          <a:noFill/>
        </p:spPr>
        <p:txBody>
          <a:bodyPr wrap="square" lIns="97536" tIns="48768" rIns="97536" bIns="48768" rtlCol="0" anchor="t">
            <a:spAutoFit/>
          </a:bodyPr>
          <a:lstStyle/>
          <a:p>
            <a:pPr algn="ctr" fontAlgn="auto" hangingPunct="1">
              <a:spcBef>
                <a:spcPts val="0"/>
              </a:spcBef>
              <a:spcAft>
                <a:spcPts val="0"/>
              </a:spcAft>
            </a:pPr>
            <a:r>
              <a:rPr lang="en-US" sz="4400" dirty="0">
                <a:solidFill>
                  <a:srgbClr val="0093D0"/>
                </a:solidFill>
                <a:latin typeface="+mn-lt"/>
              </a:rPr>
              <a:t>CASE STUDY:</a:t>
            </a:r>
          </a:p>
          <a:p>
            <a:pPr algn="ctr" fontAlgn="auto" hangingPunct="1">
              <a:spcBef>
                <a:spcPts val="0"/>
              </a:spcBef>
              <a:spcAft>
                <a:spcPts val="0"/>
              </a:spcAft>
            </a:pPr>
            <a:r>
              <a:rPr lang="en-US" sz="4400" dirty="0">
                <a:solidFill>
                  <a:srgbClr val="0093D0"/>
                </a:solidFill>
                <a:latin typeface="+mn-lt"/>
              </a:rPr>
              <a:t> </a:t>
            </a:r>
            <a:endParaRPr lang="en-US" sz="4400" i="1" dirty="0">
              <a:solidFill>
                <a:srgbClr val="0093D0"/>
              </a:solidFill>
              <a:latin typeface="+mn-lt"/>
            </a:endParaRPr>
          </a:p>
          <a:p>
            <a:pPr algn="ctr" fontAlgn="auto" hangingPunct="1">
              <a:spcBef>
                <a:spcPts val="0"/>
              </a:spcBef>
              <a:spcAft>
                <a:spcPts val="0"/>
              </a:spcAft>
            </a:pPr>
            <a:r>
              <a:rPr lang="en-US" sz="4400" i="1" dirty="0">
                <a:solidFill>
                  <a:srgbClr val="0093D0"/>
                </a:solidFill>
                <a:latin typeface="+mn-lt"/>
              </a:rPr>
              <a:t>Preliminary Hazard Analysis of a Packaging Process</a:t>
            </a:r>
          </a:p>
        </p:txBody>
      </p:sp>
    </p:spTree>
    <p:extLst>
      <p:ext uri="{BB962C8B-B14F-4D97-AF65-F5344CB8AC3E}">
        <p14:creationId xmlns:p14="http://schemas.microsoft.com/office/powerpoint/2010/main" val="4106036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Content Placeholder 2">
            <a:extLst>
              <a:ext uri="{FF2B5EF4-FFF2-40B4-BE49-F238E27FC236}">
                <a16:creationId xmlns:a16="http://schemas.microsoft.com/office/drawing/2014/main" id="{AD057FFC-481E-894B-89E7-230A3B85E730}"/>
              </a:ext>
            </a:extLst>
          </p:cNvPr>
          <p:cNvSpPr>
            <a:spLocks noGrp="1"/>
          </p:cNvSpPr>
          <p:nvPr>
            <p:ph idx="1"/>
          </p:nvPr>
        </p:nvSpPr>
        <p:spPr>
          <a:xfrm>
            <a:off x="519129" y="1477711"/>
            <a:ext cx="11939571" cy="5723189"/>
          </a:xfrm>
        </p:spPr>
        <p:txBody>
          <a:bodyPr>
            <a:normAutofit lnSpcReduction="10000"/>
          </a:bodyPr>
          <a:lstStyle/>
          <a:p>
            <a:pPr marL="0" indent="0">
              <a:spcBef>
                <a:spcPts val="640"/>
              </a:spcBef>
              <a:spcAft>
                <a:spcPts val="640"/>
              </a:spcAft>
              <a:buNone/>
            </a:pPr>
            <a:r>
              <a:rPr lang="en-US" altLang="en-US" sz="2000" dirty="0">
                <a:solidFill>
                  <a:srgbClr val="0093D0"/>
                </a:solidFill>
              </a:rPr>
              <a:t>This case study presents a step-by-step approach for conducting a PHA on a packaging process in a multi-product facility.</a:t>
            </a:r>
          </a:p>
          <a:p>
            <a:pPr marL="365760" indent="-365760">
              <a:spcBef>
                <a:spcPts val="640"/>
              </a:spcBef>
              <a:spcAft>
                <a:spcPts val="640"/>
              </a:spcAft>
              <a:buFont typeface="Arial" panose="020B0604020202020204" pitchFamily="34" charset="0"/>
              <a:buChar char="•"/>
            </a:pPr>
            <a:r>
              <a:rPr lang="en-US" sz="1800" b="0" kern="1200" dirty="0">
                <a:latin typeface="Arial"/>
                <a:cs typeface="Calibri"/>
              </a:rPr>
              <a:t>The area of concern is the packaging of Injectable Product X on Packaging Line A.</a:t>
            </a:r>
          </a:p>
          <a:p>
            <a:pPr marL="365760" indent="-365760">
              <a:spcBef>
                <a:spcPts val="640"/>
              </a:spcBef>
              <a:spcAft>
                <a:spcPts val="640"/>
              </a:spcAft>
              <a:buFont typeface="Arial" panose="020B0604020202020204" pitchFamily="34" charset="0"/>
              <a:buChar char="•"/>
            </a:pPr>
            <a:r>
              <a:rPr lang="en-US" sz="1800" b="0" kern="1200" dirty="0">
                <a:latin typeface="Arial"/>
                <a:cs typeface="Calibri"/>
              </a:rPr>
              <a:t>Product X is a life-saving medicine used in emergency situations. </a:t>
            </a:r>
            <a:endParaRPr lang="en-US" altLang="en-US" sz="1800" b="0" kern="1200" dirty="0">
              <a:latin typeface="Arial"/>
              <a:cs typeface="Calibri"/>
            </a:endParaRPr>
          </a:p>
          <a:p>
            <a:pPr marL="365760" indent="-365760" defTabSz="457200">
              <a:spcBef>
                <a:spcPts val="640"/>
              </a:spcBef>
              <a:spcAft>
                <a:spcPts val="640"/>
              </a:spcAft>
              <a:buFont typeface="Arial" panose="020B0604020202020204" pitchFamily="34" charset="0"/>
              <a:buChar char="•"/>
              <a:defRPr/>
            </a:pPr>
            <a:r>
              <a:rPr lang="en-US" altLang="en-US" sz="1800" b="0" kern="1200" dirty="0">
                <a:latin typeface="Arial"/>
                <a:cs typeface="Calibri"/>
              </a:rPr>
              <a:t>The PHA tool used in this case study involves scoring the severity and probability of occurrence for the hazards and harms in question and calculating their risk values. </a:t>
            </a:r>
          </a:p>
          <a:p>
            <a:pPr marL="365760" indent="-365760" defTabSz="457200">
              <a:spcBef>
                <a:spcPts val="640"/>
              </a:spcBef>
              <a:spcAft>
                <a:spcPts val="640"/>
              </a:spcAft>
              <a:buFont typeface="Arial" panose="020B0604020202020204" pitchFamily="34" charset="0"/>
              <a:buChar char="•"/>
              <a:defRPr/>
            </a:pPr>
            <a:r>
              <a:rPr lang="en-US" altLang="en-US" sz="1800" b="0" kern="1200" dirty="0">
                <a:latin typeface="Arial"/>
                <a:cs typeface="Calibri"/>
              </a:rPr>
              <a:t>The probability and severity scales used by the PHA tool are five-point ordinal scales, ranging from 2 to 10. Alternative scales could be used, as needed.   </a:t>
            </a:r>
          </a:p>
          <a:p>
            <a:pPr marL="811848" lvl="1" indent="-365760" defTabSz="457200">
              <a:spcBef>
                <a:spcPts val="640"/>
              </a:spcBef>
              <a:spcAft>
                <a:spcPts val="640"/>
              </a:spcAft>
              <a:buFont typeface="Arial" panose="020B0604020202020204" pitchFamily="34" charset="0"/>
              <a:buChar char="•"/>
              <a:defRPr/>
            </a:pPr>
            <a:r>
              <a:rPr lang="en-US" altLang="en-US" sz="1600" b="0" kern="1200" dirty="0">
                <a:latin typeface="Arial"/>
                <a:cs typeface="Calibri"/>
              </a:rPr>
              <a:t>See the ICH Q9(R1) training presentation titled "Subjectivity in Quality Risk Management Part II" for training content on risk rating scales.</a:t>
            </a:r>
          </a:p>
          <a:p>
            <a:pPr marL="365760" indent="-365760" defTabSz="457200">
              <a:spcBef>
                <a:spcPts val="640"/>
              </a:spcBef>
              <a:spcAft>
                <a:spcPts val="640"/>
              </a:spcAft>
              <a:buFont typeface="Arial" panose="020B0604020202020204" pitchFamily="34" charset="0"/>
              <a:buChar char="•"/>
              <a:defRPr/>
            </a:pPr>
            <a:r>
              <a:rPr lang="en-US" altLang="en-US" sz="1800" b="0" kern="1200" dirty="0">
                <a:latin typeface="Arial"/>
                <a:cs typeface="Calibri"/>
              </a:rPr>
              <a:t>This case study focusses on two identified hazards in one step of the packaging process of Product X.  This is the vial labelling step. It demonstrates how to perform the PHA. </a:t>
            </a:r>
          </a:p>
          <a:p>
            <a:pPr marL="811848" lvl="1" indent="-365760" defTabSz="457200">
              <a:spcBef>
                <a:spcPts val="640"/>
              </a:spcBef>
              <a:spcAft>
                <a:spcPts val="640"/>
              </a:spcAft>
              <a:buFont typeface="Arial" panose="020B0604020202020204" pitchFamily="34" charset="0"/>
              <a:buChar char="•"/>
              <a:defRPr/>
            </a:pPr>
            <a:r>
              <a:rPr lang="en-US" altLang="en-US" sz="1600" b="0" kern="1200" dirty="0">
                <a:latin typeface="Arial"/>
                <a:cs typeface="Calibri"/>
              </a:rPr>
              <a:t>Typically, a PHA would be more comprehensive, consisting of numerous identified hazards. </a:t>
            </a:r>
          </a:p>
          <a:p>
            <a:pPr marL="365760" indent="-365760" defTabSz="457200">
              <a:spcBef>
                <a:spcPts val="640"/>
              </a:spcBef>
              <a:spcAft>
                <a:spcPts val="640"/>
              </a:spcAft>
              <a:buFont typeface="Arial" panose="020B0604020202020204" pitchFamily="34" charset="0"/>
              <a:buChar char="•"/>
              <a:defRPr/>
            </a:pPr>
            <a:r>
              <a:rPr lang="en-US" altLang="en-US" sz="1800" b="0" kern="1200" dirty="0">
                <a:latin typeface="Arial"/>
                <a:cs typeface="Calibri"/>
              </a:rPr>
              <a:t>Note: This case study is not designed to provide training on how to rate and rank the risks associated with the two identified hazards; this is not the focus of the case study.  </a:t>
            </a:r>
          </a:p>
          <a:p>
            <a:pPr marL="811848" lvl="1" indent="-365760" defTabSz="457200">
              <a:spcBef>
                <a:spcPts val="640"/>
              </a:spcBef>
              <a:spcAft>
                <a:spcPts val="640"/>
              </a:spcAft>
              <a:buFont typeface="Arial" panose="020B0604020202020204" pitchFamily="34" charset="0"/>
              <a:buChar char="•"/>
              <a:defRPr/>
            </a:pPr>
            <a:r>
              <a:rPr lang="en-US" altLang="en-US" sz="1600" b="0" kern="1200" dirty="0">
                <a:latin typeface="Arial"/>
                <a:cs typeface="Calibri"/>
              </a:rPr>
              <a:t>The case study focusses on the essential steps of conducting a PHA exercise, and on the main principles to consider.</a:t>
            </a:r>
          </a:p>
        </p:txBody>
      </p:sp>
      <p:sp>
        <p:nvSpPr>
          <p:cNvPr id="98306" name="Rectangle 2">
            <a:extLst>
              <a:ext uri="{FF2B5EF4-FFF2-40B4-BE49-F238E27FC236}">
                <a16:creationId xmlns:a16="http://schemas.microsoft.com/office/drawing/2014/main" id="{A3FBE26A-6C25-AE48-AC64-6B5B92916284}"/>
              </a:ext>
            </a:extLst>
          </p:cNvPr>
          <p:cNvSpPr txBox="1">
            <a:spLocks noChangeArrowheads="1"/>
          </p:cNvSpPr>
          <p:nvPr/>
        </p:nvSpPr>
        <p:spPr bwMode="auto">
          <a:xfrm>
            <a:off x="3957439" y="556601"/>
            <a:ext cx="6916303" cy="458893"/>
          </a:xfrm>
          <a:prstGeom prst="rect">
            <a:avLst/>
          </a:prstGeom>
        </p:spPr>
        <p:txBody>
          <a:bodyPr>
            <a:noAutofit/>
          </a:bodyPr>
          <a:lstStyle>
            <a:lvl1pPr algn="ctr" fontAlgn="auto">
              <a:lnSpc>
                <a:spcPct val="90000"/>
              </a:lnSpc>
              <a:spcBef>
                <a:spcPts val="0"/>
              </a:spcBef>
              <a:spcAft>
                <a:spcPts val="0"/>
              </a:spcAft>
              <a:defRPr sz="2800" b="1">
                <a:solidFill>
                  <a:srgbClr val="273EB5">
                    <a:lumMod val="75000"/>
                  </a:srgbClr>
                </a:solidFill>
                <a:latin typeface="Montserrat" pitchFamily="2" charset="77"/>
                <a:ea typeface="+mj-ea"/>
                <a:cs typeface="+mj-cs"/>
              </a:defRPr>
            </a:lvl1pPr>
            <a:lvl2pPr algn="r">
              <a:lnSpc>
                <a:spcPct val="90000"/>
              </a:lnSpc>
              <a:defRPr sz="4400" b="1"/>
            </a:lvl2pPr>
            <a:lvl3pPr algn="r">
              <a:lnSpc>
                <a:spcPct val="90000"/>
              </a:lnSpc>
              <a:defRPr sz="4400" b="1"/>
            </a:lvl3pPr>
            <a:lvl4pPr algn="r">
              <a:lnSpc>
                <a:spcPct val="90000"/>
              </a:lnSpc>
              <a:defRPr sz="4400" b="1"/>
            </a:lvl4pPr>
            <a:lvl5pPr algn="r">
              <a:lnSpc>
                <a:spcPct val="90000"/>
              </a:lnSpc>
              <a:defRPr sz="4400" b="1"/>
            </a:lvl5pPr>
            <a:lvl6pPr marL="457200" algn="r" fontAlgn="base">
              <a:lnSpc>
                <a:spcPct val="90000"/>
              </a:lnSpc>
              <a:spcBef>
                <a:spcPct val="0"/>
              </a:spcBef>
              <a:spcAft>
                <a:spcPct val="0"/>
              </a:spcAft>
              <a:defRPr sz="4400" b="1"/>
            </a:lvl6pPr>
            <a:lvl7pPr marL="914400" algn="r" fontAlgn="base">
              <a:lnSpc>
                <a:spcPct val="90000"/>
              </a:lnSpc>
              <a:spcBef>
                <a:spcPct val="0"/>
              </a:spcBef>
              <a:spcAft>
                <a:spcPct val="0"/>
              </a:spcAft>
              <a:defRPr sz="4400" b="1"/>
            </a:lvl7pPr>
            <a:lvl8pPr marL="1371600" algn="r" fontAlgn="base">
              <a:lnSpc>
                <a:spcPct val="90000"/>
              </a:lnSpc>
              <a:spcBef>
                <a:spcPct val="0"/>
              </a:spcBef>
              <a:spcAft>
                <a:spcPct val="0"/>
              </a:spcAft>
              <a:defRPr sz="4400" b="1"/>
            </a:lvl8pPr>
            <a:lvl9pPr marL="1828800" algn="r" fontAlgn="base">
              <a:lnSpc>
                <a:spcPct val="90000"/>
              </a:lnSpc>
              <a:spcBef>
                <a:spcPct val="0"/>
              </a:spcBef>
              <a:spcAft>
                <a:spcPct val="0"/>
              </a:spcAft>
              <a:defRPr sz="4400" b="1"/>
            </a:lvl9pPr>
          </a:lstStyle>
          <a:p>
            <a:pPr algn="l" defTabSz="975390" eaLnBrk="0">
              <a:buClrTx/>
              <a:buSzTx/>
              <a:defRPr/>
            </a:pPr>
            <a:r>
              <a:rPr lang="en-US" altLang="en-US" sz="2987" dirty="0">
                <a:solidFill>
                  <a:srgbClr val="0093D0"/>
                </a:solidFill>
              </a:rPr>
              <a:t>PHA Case Study - Introduction</a:t>
            </a:r>
          </a:p>
        </p:txBody>
      </p:sp>
      <p:sp>
        <p:nvSpPr>
          <p:cNvPr id="2" name="Slide Number Placeholder 3">
            <a:extLst>
              <a:ext uri="{FF2B5EF4-FFF2-40B4-BE49-F238E27FC236}">
                <a16:creationId xmlns:a16="http://schemas.microsoft.com/office/drawing/2014/main" id="{0462B8BA-6926-DCD8-F598-D2F19F1941CF}"/>
              </a:ext>
            </a:extLst>
          </p:cNvPr>
          <p:cNvSpPr>
            <a:spLocks noGrp="1"/>
          </p:cNvSpPr>
          <p:nvPr>
            <p:ph type="sldNum" sz="quarter" idx="12"/>
          </p:nvPr>
        </p:nvSpPr>
        <p:spPr>
          <a:xfrm>
            <a:off x="10728561" y="6823866"/>
            <a:ext cx="1995875" cy="389467"/>
          </a:xfrm>
        </p:spPr>
        <p:txBody>
          <a:bodyPr/>
          <a:lstStyle/>
          <a:p>
            <a:fld id="{0A8834A9-D2EF-46F6-A181-679F22EC2504}" type="slidenum">
              <a:rPr lang="zh-TW" altLang="en-US" smtClean="0"/>
              <a:pPr/>
              <a:t>13</a:t>
            </a:fld>
            <a:endParaRPr lang="zh-TW" altLang="en-US"/>
          </a:p>
        </p:txBody>
      </p:sp>
    </p:spTree>
    <p:extLst>
      <p:ext uri="{BB962C8B-B14F-4D97-AF65-F5344CB8AC3E}">
        <p14:creationId xmlns:p14="http://schemas.microsoft.com/office/powerpoint/2010/main" val="428048977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F141B-97AA-A722-BF4F-A51CAC0B7F91}"/>
              </a:ext>
            </a:extLst>
          </p:cNvPr>
          <p:cNvSpPr>
            <a:spLocks noGrp="1"/>
          </p:cNvSpPr>
          <p:nvPr>
            <p:ph type="title"/>
          </p:nvPr>
        </p:nvSpPr>
        <p:spPr>
          <a:xfrm>
            <a:off x="4083951" y="717168"/>
            <a:ext cx="8133144" cy="790575"/>
          </a:xfrm>
        </p:spPr>
        <p:txBody>
          <a:bodyPr/>
          <a:lstStyle/>
          <a:p>
            <a:r>
              <a:rPr lang="en-US" altLang="en-US" sz="3200" dirty="0">
                <a:solidFill>
                  <a:srgbClr val="0093D0"/>
                </a:solidFill>
              </a:rPr>
              <a:t>PHA Case Study - </a:t>
            </a:r>
            <a:r>
              <a:rPr lang="en-US" sz="3200" dirty="0"/>
              <a:t>Initiating the PHA Process, </a:t>
            </a:r>
            <a:r>
              <a:rPr lang="en-US" sz="3200" i="1" dirty="0"/>
              <a:t>Risk Question &amp; Scope</a:t>
            </a:r>
            <a:br>
              <a:rPr lang="en-US" sz="3200" dirty="0"/>
            </a:br>
            <a:endParaRPr lang="en-US" sz="3200" dirty="0"/>
          </a:p>
        </p:txBody>
      </p:sp>
      <p:sp>
        <p:nvSpPr>
          <p:cNvPr id="6" name="TextBox 5">
            <a:extLst>
              <a:ext uri="{FF2B5EF4-FFF2-40B4-BE49-F238E27FC236}">
                <a16:creationId xmlns:a16="http://schemas.microsoft.com/office/drawing/2014/main" id="{C11A380D-DDDF-9382-4894-31163F129F03}"/>
              </a:ext>
            </a:extLst>
          </p:cNvPr>
          <p:cNvSpPr txBox="1"/>
          <p:nvPr/>
        </p:nvSpPr>
        <p:spPr bwMode="auto">
          <a:xfrm>
            <a:off x="695939" y="1507743"/>
            <a:ext cx="11695757" cy="5429692"/>
          </a:xfrm>
          <a:prstGeom prst="rect">
            <a:avLst/>
          </a:prstGeom>
          <a:noFill/>
          <a:ln w="9525">
            <a:noFill/>
            <a:round/>
            <a:headEnd/>
            <a:tailEnd/>
          </a:ln>
        </p:spPr>
        <p:txBody>
          <a:bodyPr wrap="square" lIns="91440" tIns="45720" rIns="91440" bIns="45720" anchor="t">
            <a:spAutoFit/>
          </a:bodyPr>
          <a:lstStyle/>
          <a:p>
            <a:pPr marL="342900" marR="0" lvl="0" indent="-342900" algn="l" defTabSz="457200" rtl="0" eaLnBrk="1" fontAlgn="auto" latinLnBrk="0" hangingPunct="1">
              <a:lnSpc>
                <a:spcPct val="97000"/>
              </a:lnSpc>
              <a:spcBef>
                <a:spcPts val="1200"/>
              </a:spcBef>
              <a:spcAft>
                <a:spcPts val="0"/>
              </a:spcAft>
              <a:buClr>
                <a:srgbClr val="0093D0"/>
              </a:buClr>
              <a:buSzTx/>
              <a:buFont typeface="Arial" panose="020B0604020202020204" pitchFamily="34" charset="0"/>
              <a:buChar char="•"/>
              <a:tabLst/>
              <a:defRPr/>
            </a:pPr>
            <a:r>
              <a:rPr lang="en-US" sz="2000" b="0" kern="600" spc="10" dirty="0">
                <a:solidFill>
                  <a:srgbClr val="37424A"/>
                </a:solidFill>
                <a:latin typeface="+mn-lt"/>
                <a:cs typeface="Lucida Sans Unicode"/>
              </a:rPr>
              <a:t>It is useful to define a </a:t>
            </a:r>
            <a:r>
              <a:rPr lang="en-US" sz="2000" b="0" u="sng" kern="600" spc="10" dirty="0">
                <a:solidFill>
                  <a:srgbClr val="37424A"/>
                </a:solidFill>
                <a:latin typeface="+mn-lt"/>
                <a:cs typeface="Lucida Sans Unicode"/>
              </a:rPr>
              <a:t>risk question </a:t>
            </a:r>
            <a:r>
              <a:rPr lang="en-US" sz="2000" b="0" kern="600" spc="10" dirty="0">
                <a:solidFill>
                  <a:srgbClr val="37424A"/>
                </a:solidFill>
                <a:latin typeface="+mn-lt"/>
                <a:cs typeface="Lucida Sans Unicode"/>
              </a:rPr>
              <a:t>for the PHA exercise</a:t>
            </a:r>
            <a:r>
              <a:rPr kumimoji="0" lang="en-US" sz="2000" b="0" i="0" u="none" strike="noStrike" kern="600" cap="none" spc="10" normalizeH="0" baseline="0" noProof="0" dirty="0">
                <a:ln>
                  <a:noFill/>
                </a:ln>
                <a:solidFill>
                  <a:srgbClr val="37424A"/>
                </a:solidFill>
                <a:effectLst/>
                <a:uLnTx/>
                <a:uFillTx/>
                <a:latin typeface="+mn-lt"/>
                <a:ea typeface="+mn-ea"/>
                <a:cs typeface="Lucida Sans Unicode"/>
              </a:rPr>
              <a:t>, taking into account any pertinent assumptions that may be important. </a:t>
            </a:r>
          </a:p>
          <a:p>
            <a:pPr marL="1085850" lvl="1" indent="-342900" defTabSz="457200" fontAlgn="auto" hangingPunct="1">
              <a:lnSpc>
                <a:spcPct val="97000"/>
              </a:lnSpc>
              <a:spcBef>
                <a:spcPts val="1200"/>
              </a:spcBef>
              <a:spcAft>
                <a:spcPts val="0"/>
              </a:spcAft>
              <a:buClr>
                <a:srgbClr val="0093D0"/>
              </a:buClr>
              <a:buSzTx/>
              <a:buFont typeface="Arial" panose="020B0604020202020204" pitchFamily="34" charset="0"/>
              <a:buChar char="•"/>
              <a:defRPr/>
            </a:pPr>
            <a:r>
              <a:rPr lang="en-US" sz="1800" b="0" dirty="0">
                <a:solidFill>
                  <a:srgbClr val="37424A"/>
                </a:solidFill>
                <a:latin typeface="+mn-lt"/>
                <a:cs typeface="Calibri"/>
              </a:rPr>
              <a:t>ICH Q9(R1) states that “when the risk in question is well defined, an appropriate QRM tool can be identified and the types of information needed to address the risk question will be more readily identifiable.”  </a:t>
            </a:r>
          </a:p>
          <a:p>
            <a:pPr marL="1085850" lvl="1" indent="-342900" defTabSz="457200" fontAlgn="auto" hangingPunct="1">
              <a:lnSpc>
                <a:spcPct val="97000"/>
              </a:lnSpc>
              <a:spcBef>
                <a:spcPts val="1200"/>
              </a:spcBef>
              <a:spcAft>
                <a:spcPts val="0"/>
              </a:spcAft>
              <a:buClr>
                <a:srgbClr val="0093D0"/>
              </a:buClr>
              <a:buSzTx/>
              <a:buFont typeface="Arial" panose="020B0604020202020204" pitchFamily="34" charset="0"/>
              <a:buChar char="•"/>
              <a:defRPr/>
            </a:pPr>
            <a:r>
              <a:rPr kumimoji="0" lang="en-US" sz="1800" b="0" i="0" u="none" strike="noStrike" kern="1200" cap="none" spc="0" normalizeH="0" baseline="0" noProof="0" dirty="0">
                <a:ln>
                  <a:noFill/>
                </a:ln>
                <a:solidFill>
                  <a:srgbClr val="37424A"/>
                </a:solidFill>
                <a:effectLst/>
                <a:uLnTx/>
                <a:uFillTx/>
                <a:latin typeface="+mn-lt"/>
                <a:ea typeface="+mn-ea"/>
                <a:cs typeface="Calibri"/>
              </a:rPr>
              <a:t>In this case study, the following risk question was defined: </a:t>
            </a:r>
            <a:endParaRPr lang="en-US" sz="1800" b="0" dirty="0">
              <a:solidFill>
                <a:srgbClr val="37424A"/>
              </a:solidFill>
              <a:latin typeface="+mn-lt"/>
              <a:cs typeface="Calibri"/>
            </a:endParaRPr>
          </a:p>
          <a:p>
            <a:pPr marL="1485900" lvl="2" indent="-342900" defTabSz="457200" fontAlgn="auto" hangingPunct="1">
              <a:lnSpc>
                <a:spcPct val="97000"/>
              </a:lnSpc>
              <a:spcBef>
                <a:spcPts val="1200"/>
              </a:spcBef>
              <a:spcAft>
                <a:spcPts val="0"/>
              </a:spcAft>
              <a:buClr>
                <a:srgbClr val="0093D0"/>
              </a:buClr>
              <a:buSzTx/>
              <a:buFont typeface="Arial" panose="020B0604020202020204" pitchFamily="34" charset="0"/>
              <a:buChar char="•"/>
              <a:defRPr/>
            </a:pPr>
            <a:r>
              <a:rPr lang="en-US" sz="2000" b="0" i="1" kern="600" spc="10" dirty="0">
                <a:solidFill>
                  <a:srgbClr val="37424A"/>
                </a:solidFill>
                <a:latin typeface="+mn-lt"/>
                <a:cs typeface="Calibri"/>
              </a:rPr>
              <a:t>‘</a:t>
            </a:r>
            <a:r>
              <a:rPr lang="en-US" sz="2000" i="1" kern="600" spc="10" dirty="0">
                <a:solidFill>
                  <a:srgbClr val="0093D0"/>
                </a:solidFill>
                <a:latin typeface="+mn-lt"/>
                <a:cs typeface="Lucida Sans Unicode"/>
              </a:rPr>
              <a:t>What potential risks to product quality may arise during the packaging operations on Packaging Line A for Injectable Product X?’</a:t>
            </a:r>
          </a:p>
          <a:p>
            <a:pPr marL="457200" indent="-457200" defTabSz="457200" fontAlgn="auto" hangingPunct="1">
              <a:lnSpc>
                <a:spcPct val="97000"/>
              </a:lnSpc>
              <a:spcBef>
                <a:spcPts val="1200"/>
              </a:spcBef>
              <a:spcAft>
                <a:spcPts val="0"/>
              </a:spcAft>
              <a:buClr>
                <a:srgbClr val="0093D0"/>
              </a:buClr>
              <a:buSzTx/>
              <a:buFont typeface="Arial" panose="020B0604020202020204" pitchFamily="34" charset="0"/>
              <a:buChar char="•"/>
              <a:defRPr/>
            </a:pPr>
            <a:r>
              <a:rPr lang="en-US" sz="2000" b="0" kern="600" spc="10" dirty="0">
                <a:solidFill>
                  <a:srgbClr val="37424A"/>
                </a:solidFill>
                <a:latin typeface="+mn-lt"/>
                <a:cs typeface="Lucida Sans Unicode"/>
              </a:rPr>
              <a:t>It is important to define the </a:t>
            </a:r>
            <a:r>
              <a:rPr lang="en-US" sz="2000" b="0" u="sng" kern="600" spc="10" dirty="0">
                <a:solidFill>
                  <a:srgbClr val="37424A"/>
                </a:solidFill>
                <a:latin typeface="+mn-lt"/>
                <a:cs typeface="Lucida Sans Unicode"/>
              </a:rPr>
              <a:t>s</a:t>
            </a:r>
            <a:r>
              <a:rPr kumimoji="0" lang="en-US" sz="2000" b="0" i="0" u="sng" strike="noStrike" kern="600" cap="none" spc="10" normalizeH="0" baseline="0" noProof="0" dirty="0">
                <a:ln>
                  <a:noFill/>
                </a:ln>
                <a:solidFill>
                  <a:srgbClr val="37424A"/>
                </a:solidFill>
                <a:effectLst/>
                <a:uLnTx/>
                <a:uFillTx/>
                <a:latin typeface="+mn-lt"/>
                <a:ea typeface="+mn-ea"/>
                <a:cs typeface="Lucida Sans Unicode"/>
              </a:rPr>
              <a:t>cope</a:t>
            </a:r>
            <a:r>
              <a:rPr kumimoji="0" lang="en-US" sz="2000" b="0" i="0" u="none" strike="noStrike" kern="600" cap="none" spc="10" normalizeH="0" baseline="0" noProof="0" dirty="0">
                <a:ln>
                  <a:noFill/>
                </a:ln>
                <a:solidFill>
                  <a:srgbClr val="37424A"/>
                </a:solidFill>
                <a:effectLst/>
                <a:uLnTx/>
                <a:uFillTx/>
                <a:latin typeface="+mn-lt"/>
                <a:ea typeface="+mn-ea"/>
                <a:cs typeface="Lucida Sans Unicode"/>
              </a:rPr>
              <a:t> of </a:t>
            </a:r>
            <a:r>
              <a:rPr lang="en-US" sz="2000" b="0" kern="600" spc="10" dirty="0">
                <a:solidFill>
                  <a:srgbClr val="37424A"/>
                </a:solidFill>
                <a:latin typeface="+mn-lt"/>
                <a:cs typeface="Lucida Sans Unicode"/>
              </a:rPr>
              <a:t>the</a:t>
            </a:r>
            <a:r>
              <a:rPr kumimoji="0" lang="en-US" sz="2000" b="0" i="0" u="none" strike="noStrike" kern="600" cap="none" spc="10" normalizeH="0" baseline="0" noProof="0" dirty="0">
                <a:ln>
                  <a:noFill/>
                </a:ln>
                <a:solidFill>
                  <a:srgbClr val="37424A"/>
                </a:solidFill>
                <a:effectLst/>
                <a:uLnTx/>
                <a:uFillTx/>
                <a:latin typeface="+mn-lt"/>
                <a:ea typeface="+mn-ea"/>
                <a:cs typeface="Lucida Sans Unicode"/>
              </a:rPr>
              <a:t> </a:t>
            </a:r>
            <a:r>
              <a:rPr lang="en-US" sz="2000" b="0" kern="600" spc="10" dirty="0">
                <a:solidFill>
                  <a:srgbClr val="37424A"/>
                </a:solidFill>
                <a:latin typeface="+mn-lt"/>
                <a:cs typeface="Lucida Sans Unicode"/>
              </a:rPr>
              <a:t>PHA exercise (e.g., does it apply to the entire manufacturing process, or just selected parts of it, and is there a clearly defined boundary?  </a:t>
            </a:r>
          </a:p>
          <a:p>
            <a:pPr marL="1200150" lvl="1" indent="-457200" defTabSz="457200" fontAlgn="auto" hangingPunct="1">
              <a:lnSpc>
                <a:spcPct val="97000"/>
              </a:lnSpc>
              <a:spcBef>
                <a:spcPts val="1200"/>
              </a:spcBef>
              <a:spcAft>
                <a:spcPts val="0"/>
              </a:spcAft>
              <a:buClr>
                <a:srgbClr val="0093D0"/>
              </a:buClr>
              <a:buSzTx/>
              <a:buFont typeface="Arial" panose="020B0604020202020204" pitchFamily="34" charset="0"/>
              <a:buChar char="•"/>
              <a:defRPr/>
            </a:pPr>
            <a:r>
              <a:rPr kumimoji="0" lang="en-US" sz="2000" b="0" i="0" u="none" strike="noStrike" kern="600" cap="none" spc="10" normalizeH="0" baseline="0" noProof="0" dirty="0">
                <a:ln>
                  <a:noFill/>
                </a:ln>
                <a:solidFill>
                  <a:srgbClr val="37424A"/>
                </a:solidFill>
                <a:effectLst/>
                <a:uLnTx/>
                <a:uFillTx/>
                <a:latin typeface="+mn-lt"/>
                <a:ea typeface="+mn-ea"/>
                <a:cs typeface="Lucida Sans Unicode"/>
              </a:rPr>
              <a:t>In this case study, the scope of the PHA was the vial labelling step for the packaging of Product X</a:t>
            </a:r>
            <a:r>
              <a:rPr lang="en-US" sz="2000" b="0" kern="600" spc="10" dirty="0">
                <a:solidFill>
                  <a:srgbClr val="37424A"/>
                </a:solidFill>
                <a:latin typeface="+mn-lt"/>
                <a:cs typeface="Lucida Sans Unicode"/>
              </a:rPr>
              <a:t> on L</a:t>
            </a:r>
            <a:r>
              <a:rPr kumimoji="0" lang="en-US" sz="2000" b="0" i="0" u="none" strike="noStrike" kern="600" cap="none" spc="10" normalizeH="0" baseline="0" noProof="0" dirty="0">
                <a:ln>
                  <a:noFill/>
                </a:ln>
                <a:solidFill>
                  <a:srgbClr val="37424A"/>
                </a:solidFill>
                <a:effectLst/>
                <a:uLnTx/>
                <a:uFillTx/>
                <a:latin typeface="+mn-lt"/>
                <a:ea typeface="+mn-ea"/>
                <a:cs typeface="Lucida Sans Unicode"/>
              </a:rPr>
              <a:t>ine A.</a:t>
            </a:r>
          </a:p>
          <a:p>
            <a:pPr marL="1200150" lvl="1" indent="-457200" defTabSz="457200" fontAlgn="auto" hangingPunct="1">
              <a:lnSpc>
                <a:spcPct val="97000"/>
              </a:lnSpc>
              <a:spcBef>
                <a:spcPts val="1200"/>
              </a:spcBef>
              <a:spcAft>
                <a:spcPts val="0"/>
              </a:spcAft>
              <a:buClr>
                <a:srgbClr val="0093D0"/>
              </a:buClr>
              <a:buSzTx/>
              <a:buFont typeface="Arial" panose="020B0604020202020204" pitchFamily="34" charset="0"/>
              <a:buChar char="•"/>
              <a:defRPr/>
            </a:pPr>
            <a:r>
              <a:rPr kumimoji="0" lang="en-US" sz="2000" b="0" i="0" u="none" strike="noStrike" kern="600" cap="none" spc="10" normalizeH="0" baseline="0" noProof="0" dirty="0">
                <a:ln>
                  <a:noFill/>
                </a:ln>
                <a:solidFill>
                  <a:srgbClr val="37424A"/>
                </a:solidFill>
                <a:effectLst/>
                <a:uLnTx/>
                <a:uFillTx/>
                <a:latin typeface="+mn-lt"/>
                <a:ea typeface="+mn-ea"/>
                <a:cs typeface="Lucida Sans Unicode"/>
              </a:rPr>
              <a:t>The boundary of the exercise was from step 6.1 in the master packaging batch record for product X to step 6.8, inclusive.</a:t>
            </a:r>
            <a:endParaRPr lang="en-US" sz="2000" b="0" i="0" u="none" strike="noStrike" kern="600" cap="none" spc="10" normalizeH="0" baseline="0" noProof="0" dirty="0">
              <a:ln>
                <a:noFill/>
              </a:ln>
              <a:solidFill>
                <a:srgbClr val="FF0000"/>
              </a:solidFill>
              <a:effectLst/>
              <a:uLnTx/>
              <a:uFillTx/>
              <a:latin typeface="+mn-lt"/>
              <a:cs typeface="Lucida Sans Unicode"/>
            </a:endParaRPr>
          </a:p>
          <a:p>
            <a:pPr marL="365760" marR="0" lvl="0" indent="-365760" algn="l" defTabSz="449263" rtl="0" eaLnBrk="0" fontAlgn="base" latinLnBrk="0" hangingPunct="0">
              <a:lnSpc>
                <a:spcPct val="100000"/>
              </a:lnSpc>
              <a:spcBef>
                <a:spcPts val="640"/>
              </a:spcBef>
              <a:spcAft>
                <a:spcPts val="640"/>
              </a:spcAft>
              <a:buClr>
                <a:srgbClr val="0093D0"/>
              </a:buClr>
              <a:buSzPct val="120000"/>
              <a:buFont typeface="Arial" panose="020B0604020202020204" pitchFamily="34" charset="0"/>
              <a:buChar char="•"/>
              <a:tabLst/>
              <a:defRPr/>
            </a:pPr>
            <a:endParaRPr lang="en-US" altLang="en-US" sz="1800" b="0" i="0" u="none" strike="noStrike" kern="1200" cap="none" spc="0" normalizeH="0" baseline="0" noProof="0" dirty="0">
              <a:ln>
                <a:noFill/>
              </a:ln>
              <a:solidFill>
                <a:srgbClr val="37424A"/>
              </a:solidFill>
              <a:effectLst/>
              <a:uLnTx/>
              <a:uFillTx/>
              <a:latin typeface="Arial"/>
              <a:cs typeface="Calibri" panose="020F0502020204030204" pitchFamily="34" charset="0"/>
            </a:endParaRPr>
          </a:p>
        </p:txBody>
      </p:sp>
      <p:sp>
        <p:nvSpPr>
          <p:cNvPr id="3" name="Slide Number Placeholder 3">
            <a:extLst>
              <a:ext uri="{FF2B5EF4-FFF2-40B4-BE49-F238E27FC236}">
                <a16:creationId xmlns:a16="http://schemas.microsoft.com/office/drawing/2014/main" id="{ACEA131E-D48D-DA7E-1A22-10DC68E98721}"/>
              </a:ext>
            </a:extLst>
          </p:cNvPr>
          <p:cNvSpPr>
            <a:spLocks noGrp="1"/>
          </p:cNvSpPr>
          <p:nvPr>
            <p:ph type="sldNum" sz="quarter" idx="12"/>
          </p:nvPr>
        </p:nvSpPr>
        <p:spPr>
          <a:xfrm>
            <a:off x="10728561" y="6823866"/>
            <a:ext cx="1995875" cy="389467"/>
          </a:xfrm>
        </p:spPr>
        <p:txBody>
          <a:bodyPr/>
          <a:lstStyle/>
          <a:p>
            <a:fld id="{0A8834A9-D2EF-46F6-A181-679F22EC2504}" type="slidenum">
              <a:rPr lang="zh-TW" altLang="en-US" smtClean="0"/>
              <a:pPr/>
              <a:t>14</a:t>
            </a:fld>
            <a:endParaRPr lang="zh-TW" altLang="en-US"/>
          </a:p>
        </p:txBody>
      </p:sp>
    </p:spTree>
    <p:extLst>
      <p:ext uri="{BB962C8B-B14F-4D97-AF65-F5344CB8AC3E}">
        <p14:creationId xmlns:p14="http://schemas.microsoft.com/office/powerpoint/2010/main" val="1147573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38495-59D0-C11B-CA27-978358BCF78B}"/>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A185504A-0F66-FDA8-29A9-41AEE6670B5D}"/>
              </a:ext>
            </a:extLst>
          </p:cNvPr>
          <p:cNvGraphicFramePr>
            <a:graphicFrameLocks noGrp="1"/>
          </p:cNvGraphicFramePr>
          <p:nvPr>
            <p:extLst>
              <p:ext uri="{D42A27DB-BD31-4B8C-83A1-F6EECF244321}">
                <p14:modId xmlns:p14="http://schemas.microsoft.com/office/powerpoint/2010/main" val="3894914822"/>
              </p:ext>
            </p:extLst>
          </p:nvPr>
        </p:nvGraphicFramePr>
        <p:xfrm>
          <a:off x="433584" y="1234751"/>
          <a:ext cx="12374534" cy="3967503"/>
        </p:xfrm>
        <a:graphic>
          <a:graphicData uri="http://schemas.openxmlformats.org/drawingml/2006/table">
            <a:tbl>
              <a:tblPr/>
              <a:tblGrid>
                <a:gridCol w="1086247">
                  <a:extLst>
                    <a:ext uri="{9D8B030D-6E8A-4147-A177-3AD203B41FA5}">
                      <a16:colId xmlns:a16="http://schemas.microsoft.com/office/drawing/2014/main" val="684776292"/>
                    </a:ext>
                  </a:extLst>
                </a:gridCol>
                <a:gridCol w="882503">
                  <a:extLst>
                    <a:ext uri="{9D8B030D-6E8A-4147-A177-3AD203B41FA5}">
                      <a16:colId xmlns:a16="http://schemas.microsoft.com/office/drawing/2014/main" val="3421021132"/>
                    </a:ext>
                  </a:extLst>
                </a:gridCol>
                <a:gridCol w="1109489">
                  <a:extLst>
                    <a:ext uri="{9D8B030D-6E8A-4147-A177-3AD203B41FA5}">
                      <a16:colId xmlns:a16="http://schemas.microsoft.com/office/drawing/2014/main" val="994451240"/>
                    </a:ext>
                  </a:extLst>
                </a:gridCol>
                <a:gridCol w="878804">
                  <a:extLst>
                    <a:ext uri="{9D8B030D-6E8A-4147-A177-3AD203B41FA5}">
                      <a16:colId xmlns:a16="http://schemas.microsoft.com/office/drawing/2014/main" val="2514832348"/>
                    </a:ext>
                  </a:extLst>
                </a:gridCol>
                <a:gridCol w="1570861">
                  <a:extLst>
                    <a:ext uri="{9D8B030D-6E8A-4147-A177-3AD203B41FA5}">
                      <a16:colId xmlns:a16="http://schemas.microsoft.com/office/drawing/2014/main" val="3631205951"/>
                    </a:ext>
                  </a:extLst>
                </a:gridCol>
                <a:gridCol w="2416708">
                  <a:extLst>
                    <a:ext uri="{9D8B030D-6E8A-4147-A177-3AD203B41FA5}">
                      <a16:colId xmlns:a16="http://schemas.microsoft.com/office/drawing/2014/main" val="2974083504"/>
                    </a:ext>
                  </a:extLst>
                </a:gridCol>
                <a:gridCol w="746983">
                  <a:extLst>
                    <a:ext uri="{9D8B030D-6E8A-4147-A177-3AD203B41FA5}">
                      <a16:colId xmlns:a16="http://schemas.microsoft.com/office/drawing/2014/main" val="1373780335"/>
                    </a:ext>
                  </a:extLst>
                </a:gridCol>
                <a:gridCol w="1043579">
                  <a:extLst>
                    <a:ext uri="{9D8B030D-6E8A-4147-A177-3AD203B41FA5}">
                      <a16:colId xmlns:a16="http://schemas.microsoft.com/office/drawing/2014/main" val="2737905333"/>
                    </a:ext>
                  </a:extLst>
                </a:gridCol>
                <a:gridCol w="2639360">
                  <a:extLst>
                    <a:ext uri="{9D8B030D-6E8A-4147-A177-3AD203B41FA5}">
                      <a16:colId xmlns:a16="http://schemas.microsoft.com/office/drawing/2014/main" val="2386131810"/>
                    </a:ext>
                  </a:extLst>
                </a:gridCol>
              </a:tblGrid>
              <a:tr h="487680">
                <a:tc gridSpan="8">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Narrow"/>
                          <a:ea typeface="ＭＳ Ｐゴシック"/>
                        </a:rPr>
                        <a:t>Process/System: Packaging Line A</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Arial Narrow" panose="020B0604020202020204" pitchFamily="34" charset="0"/>
                        <a:ea typeface="ＭＳ Ｐゴシック" panose="020B0600070205080204" pitchFamily="34" charset="-128"/>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extLst>
                  <a:ext uri="{0D108BD9-81ED-4DB2-BD59-A6C34878D82A}">
                    <a16:rowId xmlns:a16="http://schemas.microsoft.com/office/drawing/2014/main" val="1400113272"/>
                  </a:ext>
                </a:extLst>
              </a:tr>
              <a:tr h="568960">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90"/>
                          </a:solidFill>
                          <a:effectLst/>
                          <a:latin typeface="Arial Narrow"/>
                          <a:ea typeface="ＭＳ Ｐゴシック"/>
                        </a:rPr>
                        <a:t>Process Step/Function</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90"/>
                          </a:solidFill>
                          <a:effectLst/>
                          <a:latin typeface="Arial Narrow"/>
                          <a:ea typeface="ＭＳ Ｐゴシック"/>
                        </a:rPr>
                        <a:t>Hazard</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90"/>
                          </a:solidFill>
                          <a:effectLst/>
                          <a:latin typeface="Arial Narrow"/>
                          <a:ea typeface="ＭＳ Ｐゴシック"/>
                        </a:rPr>
                        <a:t>Harm</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90"/>
                          </a:solidFill>
                          <a:effectLst/>
                          <a:latin typeface="Arial Narrow"/>
                          <a:ea typeface="ＭＳ Ｐゴシック"/>
                        </a:rPr>
                        <a:t>Severity</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lang="en-US" altLang="en-US" sz="1200" b="1" i="0" u="none" strike="noStrike" cap="none" normalizeH="0" baseline="0" dirty="0">
                          <a:ln>
                            <a:noFill/>
                          </a:ln>
                          <a:solidFill>
                            <a:srgbClr val="000090"/>
                          </a:solidFill>
                          <a:effectLst/>
                          <a:latin typeface="Arial Narrow"/>
                          <a:ea typeface="ＭＳ Ｐゴシック"/>
                        </a:rPr>
                        <a:t>Cause</a:t>
                      </a:r>
                      <a:endParaRPr kumimoji="0" lang="en-US" altLang="en-US" sz="1200" b="1" i="0" u="none" strike="noStrike" cap="none" normalizeH="0" baseline="0" dirty="0">
                        <a:ln>
                          <a:noFill/>
                        </a:ln>
                        <a:solidFill>
                          <a:srgbClr val="00009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90"/>
                          </a:solidFill>
                          <a:effectLst/>
                          <a:latin typeface="Arial Narrow"/>
                          <a:ea typeface="ＭＳ Ｐゴシック"/>
                        </a:rPr>
                        <a:t>Current </a:t>
                      </a:r>
                      <a:r>
                        <a:rPr kumimoji="0" lang="en-US" altLang="en-US" sz="1200" b="1" i="0" u="none" strike="noStrike" kern="1200" cap="none" normalizeH="0" baseline="0" dirty="0">
                          <a:ln>
                            <a:noFill/>
                          </a:ln>
                          <a:solidFill>
                            <a:srgbClr val="000090"/>
                          </a:solidFill>
                          <a:effectLst/>
                          <a:latin typeface="Arial Narrow"/>
                          <a:ea typeface="ＭＳ Ｐゴシック"/>
                          <a:cs typeface="+mn-cs"/>
                        </a:rPr>
                        <a:t>Controls</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defRPr/>
                      </a:pPr>
                      <a:r>
                        <a:rPr kumimoji="0" lang="en-US" altLang="en-US" sz="1200" b="1" i="0" u="none" strike="noStrike" cap="none" normalizeH="0" baseline="0" dirty="0">
                          <a:ln>
                            <a:noFill/>
                          </a:ln>
                          <a:solidFill>
                            <a:srgbClr val="000090"/>
                          </a:solidFill>
                          <a:effectLst/>
                          <a:latin typeface="Arial Narrow"/>
                          <a:ea typeface="ＭＳ Ｐゴシック"/>
                        </a:rPr>
                        <a:t>Prob. of Occur.</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lang="en-US" altLang="en-US" sz="1200" b="1" i="0" u="none" strike="noStrike" cap="none" normalizeH="0" baseline="0" dirty="0">
                          <a:ln>
                            <a:noFill/>
                          </a:ln>
                          <a:solidFill>
                            <a:srgbClr val="000090"/>
                          </a:solidFill>
                          <a:effectLst/>
                          <a:latin typeface="Arial Narrow"/>
                          <a:ea typeface="ＭＳ Ｐゴシック"/>
                        </a:rPr>
                        <a:t>Risk</a:t>
                      </a:r>
                      <a:endParaRPr kumimoji="0" lang="en-US" altLang="en-US" sz="1200" b="1" i="0" u="none" strike="noStrike" cap="none" normalizeH="0" baseline="0" dirty="0">
                        <a:ln>
                          <a:noFill/>
                        </a:ln>
                        <a:solidFill>
                          <a:srgbClr val="00009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rtl="0" eaLnBrk="1" fontAlgn="b" latinLnBrk="0" hangingPunct="1">
                        <a:lnSpc>
                          <a:spcPct val="100000"/>
                        </a:lnSpc>
                        <a:spcBef>
                          <a:spcPct val="0"/>
                        </a:spcBef>
                        <a:spcAft>
                          <a:spcPct val="0"/>
                        </a:spcAft>
                        <a:buClrTx/>
                        <a:buSzTx/>
                        <a:buFontTx/>
                        <a:buNone/>
                      </a:pPr>
                      <a:r>
                        <a:rPr kumimoji="0" lang="en-US" altLang="en-US" sz="1200" b="1" i="0" u="none" strike="noStrike" cap="none" normalizeH="0" baseline="0" dirty="0">
                          <a:ln>
                            <a:noFill/>
                          </a:ln>
                          <a:solidFill>
                            <a:srgbClr val="000090"/>
                          </a:solidFill>
                          <a:effectLst/>
                          <a:latin typeface="Arial Narrow"/>
                          <a:ea typeface="ＭＳ Ｐゴシック"/>
                        </a:rPr>
                        <a:t>Recommendation</a:t>
                      </a:r>
                      <a:r>
                        <a:rPr lang="en-US" altLang="en-US" sz="1200" b="1" i="0" u="none" strike="noStrike" cap="none" normalizeH="0" baseline="0" dirty="0">
                          <a:ln>
                            <a:noFill/>
                          </a:ln>
                          <a:solidFill>
                            <a:srgbClr val="000090"/>
                          </a:solidFill>
                          <a:effectLst/>
                          <a:latin typeface="Arial Narrow"/>
                          <a:ea typeface="ＭＳ Ｐゴシック"/>
                        </a:rPr>
                        <a:t> / Action</a:t>
                      </a:r>
                      <a:endParaRPr kumimoji="0" lang="en-US" altLang="en-US" sz="1200" b="1" i="0" u="none" strike="noStrike" cap="none" normalizeH="0" baseline="0" dirty="0">
                        <a:ln>
                          <a:noFill/>
                        </a:ln>
                        <a:solidFill>
                          <a:srgbClr val="00009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907272930"/>
                  </a:ext>
                </a:extLst>
              </a:tr>
              <a:tr h="728818">
                <a:tc rowSpan="4">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Product X Packaging Process on Line A - Vial Labeling Step</a:t>
                      </a:r>
                      <a:endParaRPr kumimoji="0" lang="en-US" altLang="en-US" sz="1200" b="0" i="0" u="none" strike="noStrike" cap="none" normalizeH="0" baseline="0" dirty="0">
                        <a:ln>
                          <a:noFill/>
                        </a:ln>
                        <a:solidFill>
                          <a:srgbClr val="000000"/>
                        </a:solidFill>
                        <a:effectLst/>
                        <a:latin typeface="Arial Narrow" panose="020B0604020202020204" pitchFamily="34" charset="0"/>
                        <a:ea typeface="ＭＳ Ｐゴシック" panose="020B0600070205080204" pitchFamily="34" charset="-128"/>
                      </a:endParaRPr>
                    </a:p>
                    <a:p>
                      <a:pPr marL="0" marR="0" lvl="0" indent="0" algn="l" defTabSz="914400" rtl="0" eaLnBrk="1" fontAlgn="t"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Arial Narrow" panose="020B0604020202020204" pitchFamily="34" charset="0"/>
                        <a:ea typeface="ＭＳ Ｐゴシック" panose="020B0600070205080204" pitchFamily="34" charset="-128"/>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rtl="0" eaLnBrk="1" fontAlgn="t" latinLnBrk="0" hangingPunct="1">
                        <a:lnSpc>
                          <a:spcPct val="100000"/>
                        </a:lnSpc>
                        <a:spcBef>
                          <a:spcPct val="0"/>
                        </a:spcBef>
                        <a:spcAft>
                          <a:spcPct val="0"/>
                        </a:spcAft>
                        <a:buClrTx/>
                        <a:buSzTx/>
                        <a:buFontTx/>
                        <a:buNone/>
                      </a:pPr>
                      <a:r>
                        <a:rPr kumimoji="0" lang="en-US" altLang="en-US" sz="1200" b="0" i="0" u="none" strike="noStrike" cap="none" normalizeH="0" baseline="0" dirty="0">
                          <a:ln>
                            <a:noFill/>
                          </a:ln>
                          <a:solidFill>
                            <a:srgbClr val="000000"/>
                          </a:solidFill>
                          <a:effectLst/>
                          <a:latin typeface="Arial Narrow"/>
                          <a:ea typeface="ＭＳ Ｐゴシック"/>
                        </a:rPr>
                        <a:t> </a:t>
                      </a:r>
                      <a:r>
                        <a:rPr lang="en-US" altLang="en-US" sz="1200" b="0" i="0" u="none" strike="noStrike" cap="none" normalizeH="0" baseline="0" dirty="0">
                          <a:ln>
                            <a:noFill/>
                          </a:ln>
                          <a:solidFill>
                            <a:srgbClr val="000000"/>
                          </a:solidFill>
                          <a:effectLst/>
                          <a:latin typeface="Arial Narrow"/>
                          <a:ea typeface="ＭＳ Ｐゴシック"/>
                        </a:rPr>
                        <a:t>Non</a:t>
                      </a:r>
                      <a:r>
                        <a:rPr kumimoji="0" lang="en-US" altLang="en-US" sz="1200" b="0" i="0" u="none" strike="noStrike" cap="none" normalizeH="0" baseline="0" dirty="0">
                          <a:ln>
                            <a:noFill/>
                          </a:ln>
                          <a:solidFill>
                            <a:srgbClr val="000000"/>
                          </a:solidFill>
                          <a:effectLst/>
                          <a:latin typeface="Arial Narrow"/>
                          <a:ea typeface="ＭＳ Ｐゴシック"/>
                        </a:rPr>
                        <a:t> </a:t>
                      </a:r>
                      <a:r>
                        <a:rPr lang="en-US" altLang="en-US" sz="1200" b="0" i="0" u="none" strike="noStrike" cap="none" normalizeH="0" baseline="0" dirty="0">
                          <a:ln>
                            <a:noFill/>
                          </a:ln>
                          <a:solidFill>
                            <a:srgbClr val="000000"/>
                          </a:solidFill>
                          <a:effectLst/>
                          <a:latin typeface="Arial Narrow"/>
                          <a:ea typeface="ＭＳ Ｐゴシック"/>
                        </a:rPr>
                        <a:t>labelled vials </a:t>
                      </a:r>
                      <a:endParaRPr kumimoji="0" lang="en-US" altLang="en-US" sz="1200" b="0" i="0" u="none" strike="noStrike" cap="none" normalizeH="0" baseline="0" dirty="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57150" indent="-57150"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57150" marR="0" lvl="0" indent="-57150" algn="l">
                        <a:lnSpc>
                          <a:spcPct val="100000"/>
                        </a:lnSpc>
                        <a:spcBef>
                          <a:spcPct val="0"/>
                        </a:spcBef>
                        <a:spcAft>
                          <a:spcPct val="0"/>
                        </a:spcAft>
                        <a:buNone/>
                      </a:pPr>
                      <a:r>
                        <a:rPr lang="en-US" altLang="en-US" sz="1200" b="0" i="0" u="none" strike="noStrike" cap="none" normalizeH="0" baseline="0" dirty="0">
                          <a:ln>
                            <a:noFill/>
                          </a:ln>
                          <a:solidFill>
                            <a:srgbClr val="000000"/>
                          </a:solidFill>
                          <a:effectLst/>
                          <a:latin typeface="Arial Narrow"/>
                          <a:ea typeface="ＭＳ Ｐゴシック"/>
                        </a:rPr>
                        <a:t>Product cannot be identified and patients do not receive their medicine </a:t>
                      </a:r>
                      <a:endParaRPr kumimoji="0" lang="en-US" altLang="en-US" sz="1200" b="0" i="0" u="none" strike="noStrike" cap="none" normalizeH="0" baseline="0" dirty="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lang="en-US" altLang="en-US" sz="1200" b="0" i="0" u="none" strike="noStrike" cap="none" normalizeH="0" baseline="0" dirty="0">
                          <a:ln>
                            <a:noFill/>
                          </a:ln>
                          <a:solidFill>
                            <a:srgbClr val="000000"/>
                          </a:solidFill>
                          <a:effectLst/>
                          <a:latin typeface="Arial Narrow"/>
                          <a:ea typeface="ＭＳ Ｐゴシック"/>
                        </a:rPr>
                        <a:t>10</a:t>
                      </a:r>
                      <a:endParaRPr kumimoji="0" lang="en-US" altLang="en-US" sz="1200" b="0" i="0" u="none" strike="noStrike" cap="none" normalizeH="0" baseline="0" dirty="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A2BD90"/>
                    </a:solidFill>
                  </a:tcPr>
                </a:tc>
                <a:tc>
                  <a:txBody>
                    <a:bodyPr/>
                    <a:lstStyle>
                      <a:lvl1pPr marL="57150" indent="-57150"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57150" marR="0" lvl="0" indent="-57150" algn="l">
                        <a:lnSpc>
                          <a:spcPct val="100000"/>
                        </a:lnSpc>
                        <a:spcBef>
                          <a:spcPct val="0"/>
                        </a:spcBef>
                        <a:spcAft>
                          <a:spcPct val="0"/>
                        </a:spcAft>
                        <a:buNone/>
                      </a:pPr>
                      <a:r>
                        <a:rPr lang="en-US" altLang="en-US" sz="1200" b="0" i="0" u="none" strike="noStrike" cap="none" normalizeH="0" baseline="0" dirty="0">
                          <a:ln>
                            <a:noFill/>
                          </a:ln>
                          <a:solidFill>
                            <a:srgbClr val="000000"/>
                          </a:solidFill>
                          <a:effectLst/>
                          <a:latin typeface="Arial Narrow"/>
                          <a:ea typeface="ＭＳ Ｐゴシック"/>
                        </a:rPr>
                        <a:t>  Line speed too high, vial ejector mechanism fails</a:t>
                      </a:r>
                      <a:endParaRPr kumimoji="0" lang="en-US" altLang="en-US" sz="1200" b="0" i="0" u="none" strike="noStrike" cap="none" normalizeH="0" baseline="0" dirty="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SOPs for machine set-up, operation, and troubleshooting</a:t>
                      </a:r>
                    </a:p>
                    <a:p>
                      <a:pPr marL="0" marR="0" lvl="0" indent="0" algn="l" defTabSz="914400" rtl="0" eaLnBrk="1" fontAlgn="t"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Periodic equipment maintenance</a:t>
                      </a:r>
                    </a:p>
                    <a:p>
                      <a:pPr marL="0" marR="0" lvl="0" indent="0" algn="l" defTabSz="914400" rtl="0" eaLnBrk="1" fontAlgn="t"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(Note: while there are procedural controls in place to prevent </a:t>
                      </a:r>
                      <a:r>
                        <a:rPr lang="en-US" altLang="en-US" sz="1200" b="0" i="0" u="none" strike="noStrike" cap="none" normalizeH="0" baseline="0" dirty="0">
                          <a:ln>
                            <a:noFill/>
                          </a:ln>
                          <a:solidFill>
                            <a:srgbClr val="000000"/>
                          </a:solidFill>
                          <a:effectLst/>
                          <a:latin typeface="Arial Narrow"/>
                          <a:ea typeface="ＭＳ Ｐゴシック"/>
                        </a:rPr>
                        <a:t>non-labelled</a:t>
                      </a:r>
                      <a:r>
                        <a:rPr kumimoji="0" lang="en-US" altLang="en-US" sz="1200" b="0" i="0" u="none" strike="noStrike" cap="none" normalizeH="0" baseline="0" dirty="0">
                          <a:ln>
                            <a:noFill/>
                          </a:ln>
                          <a:solidFill>
                            <a:srgbClr val="000000"/>
                          </a:solidFill>
                          <a:effectLst/>
                          <a:latin typeface="Arial Narrow"/>
                          <a:ea typeface="ＭＳ Ｐゴシック"/>
                        </a:rPr>
                        <a:t> vials getting packaged and released, no design controls are in place.)</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4 </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A2BD90"/>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Narrow"/>
                          <a:ea typeface="ＭＳ Ｐゴシック"/>
                        </a:rPr>
                        <a:t> 40</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rtl="0" eaLnBrk="1" fontAlgn="b" latinLnBrk="0" hangingPunct="1">
                        <a:lnSpc>
                          <a:spcPct val="100000"/>
                        </a:lnSpc>
                        <a:spcBef>
                          <a:spcPct val="0"/>
                        </a:spcBef>
                        <a:spcAft>
                          <a:spcPct val="0"/>
                        </a:spcAft>
                        <a:buClrTx/>
                        <a:buSzTx/>
                        <a:buFontTx/>
                        <a:buNone/>
                      </a:pPr>
                      <a:r>
                        <a:rPr lang="en-US" altLang="en-US" sz="1200" b="0" i="0" u="none" strike="noStrike" cap="none" normalizeH="0" baseline="0" dirty="0">
                          <a:ln>
                            <a:noFill/>
                          </a:ln>
                          <a:solidFill>
                            <a:schemeClr val="tx1"/>
                          </a:solidFill>
                          <a:effectLst/>
                          <a:latin typeface="Arial Narrow"/>
                          <a:ea typeface="ＭＳ Ｐゴシック"/>
                        </a:rPr>
                        <a:t>Revisit line speed and re-qualify the narrower range. Re-code the line software to incorporate a maximum line speed. </a:t>
                      </a:r>
                      <a:endParaRPr kumimoji="0" lang="en-US" altLang="en-US" sz="1200" b="0" i="0" u="none" strike="noStrike" cap="none" normalizeH="0" baseline="0" dirty="0">
                        <a:ln>
                          <a:noFill/>
                        </a:ln>
                        <a:solidFill>
                          <a:schemeClr val="tx1"/>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17417375"/>
                  </a:ext>
                </a:extLst>
              </a:tr>
              <a:tr h="371186">
                <a:tc vMerge="1">
                  <a:txBody>
                    <a:bodyPr/>
                    <a:lstStyle/>
                    <a:p>
                      <a:endParaRPr lang="en-US"/>
                    </a:p>
                  </a:txBody>
                  <a:tcPr/>
                </a:tc>
                <a:tc rowSpan="2">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Incorrectly labelled vial (wrong product strength) </a:t>
                      </a:r>
                    </a:p>
                    <a:p>
                      <a:pPr marL="0" marR="0" lvl="0" indent="0" algn="l" defTabSz="914400" rtl="0" eaLnBrk="1" fontAlgn="t"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rowSpan="2">
                  <a:txBody>
                    <a:bodyPr/>
                    <a:lstStyle>
                      <a:lvl1pPr marL="57150" indent="-57150"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57150" marR="0" lvl="0" indent="-57150" algn="l" defTabSz="914400" rtl="0" eaLnBrk="1" fontAlgn="t"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 Potential; Overdose/ Underdose</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rowSpan="2">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Arial Narrow"/>
                        <a:ea typeface="ＭＳ Ｐゴシック"/>
                      </a:endParaRPr>
                    </a:p>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10 </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A2BD90"/>
                    </a:solidFill>
                  </a:tcPr>
                </a:tc>
                <a:tc>
                  <a:txBody>
                    <a:bodyPr/>
                    <a:lstStyle>
                      <a:lvl1pPr marL="57150" indent="-57150"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57150" marR="0" lvl="0" indent="-57150" algn="l" defTabSz="914400" rtl="0" eaLnBrk="1" fontAlgn="t"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 Label mix-up</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Label and version number specified in bill of materials on batch record. Manual label checks prior to start of production. Manual In-process label checks. Manual QC label check at end of production.</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 4</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A2BD90"/>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Narrow"/>
                          <a:ea typeface="ＭＳ Ｐゴシック"/>
                        </a:rPr>
                        <a:t> 40</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Narrow"/>
                          <a:ea typeface="ＭＳ Ｐゴシック"/>
                        </a:rPr>
                        <a:t>Label camera system to be installed and qualified / validated. </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81249532"/>
                  </a:ext>
                </a:extLst>
              </a:tr>
              <a:tr h="370841">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lvl1pPr marL="57150" indent="-57150"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57150" marR="0" lvl="0" indent="-57150" algn="l" defTabSz="914400" rtl="0" eaLnBrk="1" fontAlgn="t" latinLnBrk="0" hangingPunct="1">
                        <a:lnSpc>
                          <a:spcPct val="100000"/>
                        </a:lnSpc>
                        <a:spcBef>
                          <a:spcPct val="0"/>
                        </a:spcBef>
                        <a:spcAft>
                          <a:spcPct val="0"/>
                        </a:spcAft>
                        <a:buClrTx/>
                        <a:buSzTx/>
                        <a:buFontTx/>
                        <a:buNone/>
                        <a:tabLst/>
                      </a:pPr>
                      <a:r>
                        <a:rPr kumimoji="0" lang="de-DE" altLang="en-US" sz="1200" b="0" i="0" u="none" strike="noStrike" cap="none" normalizeH="0" baseline="0" dirty="0">
                          <a:ln>
                            <a:noFill/>
                          </a:ln>
                          <a:solidFill>
                            <a:srgbClr val="000000"/>
                          </a:solidFill>
                          <a:effectLst/>
                          <a:latin typeface="Arial Narrow"/>
                          <a:ea typeface="ＭＳ Ｐゴシック"/>
                        </a:rPr>
                        <a:t>L</a:t>
                      </a:r>
                      <a:r>
                        <a:rPr kumimoji="0" lang="en-US" altLang="en-US" sz="1200" b="0" i="0" u="none" strike="noStrike" cap="none" normalizeH="0" baseline="0" dirty="0" err="1">
                          <a:ln>
                            <a:noFill/>
                          </a:ln>
                          <a:solidFill>
                            <a:srgbClr val="000000"/>
                          </a:solidFill>
                          <a:effectLst/>
                          <a:latin typeface="Arial Narrow"/>
                          <a:ea typeface="ＭＳ Ｐゴシック"/>
                        </a:rPr>
                        <a:t>ine</a:t>
                      </a:r>
                      <a:r>
                        <a:rPr kumimoji="0" lang="en-US" altLang="en-US" sz="1200" b="0" i="0" u="none" strike="noStrike" cap="none" normalizeH="0" baseline="0" dirty="0">
                          <a:ln>
                            <a:noFill/>
                          </a:ln>
                          <a:solidFill>
                            <a:srgbClr val="000000"/>
                          </a:solidFill>
                          <a:effectLst/>
                          <a:latin typeface="Arial Narrow"/>
                          <a:ea typeface="ＭＳ Ｐゴシック"/>
                        </a:rPr>
                        <a:t> clearance failure </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 Line clearance SOP, records of line clearance checks</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 2</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A2BD90"/>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Narrow"/>
                          <a:ea typeface="ＭＳ Ｐゴシック"/>
                        </a:rPr>
                        <a:t> 20</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de-DE" altLang="en-US" sz="1200" b="0" i="0" u="none" strike="noStrike" cap="none" normalizeH="0" baseline="0" dirty="0">
                          <a:ln>
                            <a:noFill/>
                          </a:ln>
                          <a:solidFill>
                            <a:schemeClr val="tx1"/>
                          </a:solidFill>
                          <a:effectLst/>
                          <a:latin typeface="Arial Narrow"/>
                          <a:ea typeface="ＭＳ Ｐゴシック"/>
                        </a:rPr>
                        <a:t>Monitor </a:t>
                      </a:r>
                      <a:r>
                        <a:rPr kumimoji="0" lang="de-DE" altLang="en-US" sz="1200" b="0" i="0" u="none" strike="noStrike" cap="none" normalizeH="0" baseline="0" dirty="0" err="1">
                          <a:ln>
                            <a:noFill/>
                          </a:ln>
                          <a:solidFill>
                            <a:schemeClr val="tx1"/>
                          </a:solidFill>
                          <a:effectLst/>
                          <a:latin typeface="Arial Narrow"/>
                          <a:ea typeface="ＭＳ Ｐゴシック"/>
                        </a:rPr>
                        <a:t>effectiveness</a:t>
                      </a:r>
                      <a:r>
                        <a:rPr kumimoji="0" lang="de-DE" altLang="en-US" sz="1200" b="0" i="0" u="none" strike="noStrike" cap="none" normalizeH="0" baseline="0" dirty="0">
                          <a:ln>
                            <a:noFill/>
                          </a:ln>
                          <a:solidFill>
                            <a:schemeClr val="tx1"/>
                          </a:solidFill>
                          <a:effectLst/>
                          <a:latin typeface="Arial Narrow"/>
                          <a:ea typeface="ＭＳ Ｐゴシック"/>
                        </a:rPr>
                        <a:t> </a:t>
                      </a:r>
                      <a:r>
                        <a:rPr kumimoji="0" lang="de-DE" altLang="en-US" sz="1200" b="0" i="0" u="none" strike="noStrike" cap="none" normalizeH="0" baseline="0" dirty="0" err="1">
                          <a:ln>
                            <a:noFill/>
                          </a:ln>
                          <a:solidFill>
                            <a:schemeClr val="tx1"/>
                          </a:solidFill>
                          <a:effectLst/>
                          <a:latin typeface="Arial Narrow"/>
                          <a:ea typeface="ＭＳ Ｐゴシック"/>
                        </a:rPr>
                        <a:t>of</a:t>
                      </a:r>
                      <a:r>
                        <a:rPr kumimoji="0" lang="de-DE" altLang="en-US" sz="1200" b="0" i="0" u="none" strike="noStrike" cap="none" normalizeH="0" baseline="0" dirty="0">
                          <a:ln>
                            <a:noFill/>
                          </a:ln>
                          <a:solidFill>
                            <a:schemeClr val="tx1"/>
                          </a:solidFill>
                          <a:effectLst/>
                          <a:latin typeface="Arial Narrow"/>
                          <a:ea typeface="ＭＳ Ｐゴシック"/>
                        </a:rPr>
                        <a:t> </a:t>
                      </a:r>
                      <a:r>
                        <a:rPr kumimoji="0" lang="de-DE" altLang="en-US" sz="1200" b="0" i="0" u="none" strike="noStrike" cap="none" normalizeH="0" baseline="0" dirty="0" err="1">
                          <a:ln>
                            <a:noFill/>
                          </a:ln>
                          <a:solidFill>
                            <a:schemeClr val="tx1"/>
                          </a:solidFill>
                          <a:effectLst/>
                          <a:latin typeface="Arial Narrow"/>
                          <a:ea typeface="ＭＳ Ｐゴシック"/>
                        </a:rPr>
                        <a:t>existing</a:t>
                      </a:r>
                      <a:r>
                        <a:rPr kumimoji="0" lang="de-DE" altLang="en-US" sz="1200" b="0" i="0" u="none" strike="noStrike" cap="none" normalizeH="0" baseline="0" dirty="0">
                          <a:ln>
                            <a:noFill/>
                          </a:ln>
                          <a:solidFill>
                            <a:schemeClr val="tx1"/>
                          </a:solidFill>
                          <a:effectLst/>
                          <a:latin typeface="Arial Narrow"/>
                          <a:ea typeface="ＭＳ Ｐゴシック"/>
                        </a:rPr>
                        <a:t> </a:t>
                      </a:r>
                      <a:r>
                        <a:rPr kumimoji="0" lang="de-DE" altLang="en-US" sz="1200" b="0" i="0" u="none" strike="noStrike" cap="none" normalizeH="0" baseline="0" dirty="0" err="1">
                          <a:ln>
                            <a:noFill/>
                          </a:ln>
                          <a:solidFill>
                            <a:schemeClr val="tx1"/>
                          </a:solidFill>
                          <a:effectLst/>
                          <a:latin typeface="Arial Narrow"/>
                          <a:ea typeface="ＭＳ Ｐゴシック"/>
                        </a:rPr>
                        <a:t>controls</a:t>
                      </a:r>
                      <a:r>
                        <a:rPr kumimoji="0" lang="de-DE" altLang="en-US" sz="1200" b="0" i="0" u="none" strike="noStrike" cap="none" normalizeH="0" baseline="0" dirty="0">
                          <a:ln>
                            <a:noFill/>
                          </a:ln>
                          <a:solidFill>
                            <a:schemeClr val="tx1"/>
                          </a:solidFill>
                          <a:effectLst/>
                          <a:latin typeface="Arial Narrow"/>
                          <a:ea typeface="ＭＳ Ｐゴシック"/>
                        </a:rPr>
                        <a:t> </a:t>
                      </a:r>
                      <a:endParaRPr kumimoji="0" lang="en-US" altLang="en-US" sz="1200" b="0" i="0" u="none" strike="noStrike" cap="none" normalizeH="0" baseline="0" dirty="0">
                        <a:ln>
                          <a:noFill/>
                        </a:ln>
                        <a:solidFill>
                          <a:schemeClr val="tx1"/>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86461303"/>
                  </a:ext>
                </a:extLst>
              </a:tr>
              <a:tr h="309881">
                <a:tc vMerge="1">
                  <a:txBody>
                    <a:bodyPr/>
                    <a:lstStyle/>
                    <a:p>
                      <a:endParaRPr lang="en-US"/>
                    </a:p>
                  </a:txBody>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A2BD90"/>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A2BD90"/>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Arial Narrow" panose="020B0604020202020204" pitchFamily="34" charset="0"/>
                        <a:ea typeface="ＭＳ Ｐゴシック" panose="020B0600070205080204" pitchFamily="34" charset="-128"/>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79212999"/>
                  </a:ext>
                </a:extLst>
              </a:tr>
            </a:tbl>
          </a:graphicData>
        </a:graphic>
      </p:graphicFrame>
      <p:sp>
        <p:nvSpPr>
          <p:cNvPr id="90174" name="Rectangle 2">
            <a:extLst>
              <a:ext uri="{FF2B5EF4-FFF2-40B4-BE49-F238E27FC236}">
                <a16:creationId xmlns:a16="http://schemas.microsoft.com/office/drawing/2014/main" id="{DEBE6DE6-2559-565B-53D1-82B5BB7084FB}"/>
              </a:ext>
            </a:extLst>
          </p:cNvPr>
          <p:cNvSpPr>
            <a:spLocks noGrp="1" noChangeArrowheads="1"/>
          </p:cNvSpPr>
          <p:nvPr>
            <p:ph type="title"/>
          </p:nvPr>
        </p:nvSpPr>
        <p:spPr>
          <a:xfrm>
            <a:off x="4029878" y="411200"/>
            <a:ext cx="8778240" cy="458893"/>
          </a:xfrm>
        </p:spPr>
        <p:txBody>
          <a:bodyPr>
            <a:noAutofit/>
          </a:bodyPr>
          <a:lstStyle/>
          <a:p>
            <a:r>
              <a:rPr lang="en-US" altLang="en-US" sz="3200" dirty="0">
                <a:solidFill>
                  <a:srgbClr val="0093D0"/>
                </a:solidFill>
              </a:rPr>
              <a:t>PHA Case Study - </a:t>
            </a:r>
            <a:r>
              <a:rPr lang="en-US" sz="3200" dirty="0"/>
              <a:t>the analysis worksheet</a:t>
            </a:r>
            <a:endParaRPr lang="en-US" altLang="en-US" sz="3200" dirty="0"/>
          </a:p>
        </p:txBody>
      </p:sp>
      <p:cxnSp>
        <p:nvCxnSpPr>
          <p:cNvPr id="7" name="Straight Arrow Connector 6">
            <a:extLst>
              <a:ext uri="{FF2B5EF4-FFF2-40B4-BE49-F238E27FC236}">
                <a16:creationId xmlns:a16="http://schemas.microsoft.com/office/drawing/2014/main" id="{D79218D2-B186-E443-27EA-D5DDF466841B}"/>
              </a:ext>
            </a:extLst>
          </p:cNvPr>
          <p:cNvCxnSpPr>
            <a:cxnSpLocks/>
          </p:cNvCxnSpPr>
          <p:nvPr/>
        </p:nvCxnSpPr>
        <p:spPr bwMode="auto">
          <a:xfrm flipV="1">
            <a:off x="994942" y="5202254"/>
            <a:ext cx="0" cy="1452130"/>
          </a:xfrm>
          <a:prstGeom prst="straightConnector1">
            <a:avLst/>
          </a:prstGeom>
          <a:solidFill>
            <a:srgbClr val="00B8FF"/>
          </a:solidFill>
          <a:ln w="28575" cap="flat" cmpd="sng" algn="ctr">
            <a:solidFill>
              <a:schemeClr val="tx1"/>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706A5D37-A7AB-EA2A-2E41-A2B2E16A2F0B}"/>
              </a:ext>
            </a:extLst>
          </p:cNvPr>
          <p:cNvCxnSpPr>
            <a:cxnSpLocks/>
          </p:cNvCxnSpPr>
          <p:nvPr/>
        </p:nvCxnSpPr>
        <p:spPr bwMode="auto">
          <a:xfrm flipV="1">
            <a:off x="1972153" y="5202254"/>
            <a:ext cx="0" cy="706038"/>
          </a:xfrm>
          <a:prstGeom prst="straightConnector1">
            <a:avLst/>
          </a:prstGeom>
          <a:solidFill>
            <a:srgbClr val="00B8FF"/>
          </a:solidFill>
          <a:ln w="28575" cap="flat" cmpd="sng" algn="ctr">
            <a:solidFill>
              <a:schemeClr val="tx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05065873-8A5D-55A0-4471-12DB38C8C980}"/>
              </a:ext>
            </a:extLst>
          </p:cNvPr>
          <p:cNvCxnSpPr>
            <a:cxnSpLocks/>
          </p:cNvCxnSpPr>
          <p:nvPr/>
        </p:nvCxnSpPr>
        <p:spPr bwMode="auto">
          <a:xfrm flipV="1">
            <a:off x="2961611" y="5202254"/>
            <a:ext cx="0" cy="272716"/>
          </a:xfrm>
          <a:prstGeom prst="straightConnector1">
            <a:avLst/>
          </a:prstGeom>
          <a:solidFill>
            <a:srgbClr val="00B8FF"/>
          </a:solidFill>
          <a:ln w="28575" cap="flat" cmpd="sng" algn="ctr">
            <a:solidFill>
              <a:schemeClr val="tx1"/>
            </a:solidFill>
            <a:prstDash val="solid"/>
            <a:round/>
            <a:headEnd type="none" w="med" len="med"/>
            <a:tailEnd type="triangle"/>
          </a:ln>
          <a:effectLst/>
        </p:spPr>
      </p:cxnSp>
      <p:sp>
        <p:nvSpPr>
          <p:cNvPr id="11" name="Rectangle 4">
            <a:extLst>
              <a:ext uri="{FF2B5EF4-FFF2-40B4-BE49-F238E27FC236}">
                <a16:creationId xmlns:a16="http://schemas.microsoft.com/office/drawing/2014/main" id="{5235A007-B669-93D2-4D18-2D381265764A}"/>
              </a:ext>
            </a:extLst>
          </p:cNvPr>
          <p:cNvSpPr>
            <a:spLocks noChangeArrowheads="1"/>
          </p:cNvSpPr>
          <p:nvPr/>
        </p:nvSpPr>
        <p:spPr bwMode="auto">
          <a:xfrm>
            <a:off x="433585" y="6654384"/>
            <a:ext cx="6230106" cy="2988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lIns="97527" tIns="48764" rIns="97527" bIns="48764" anchor="t">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sz="1400">
                <a:solidFill>
                  <a:schemeClr val="tx1"/>
                </a:solidFill>
                <a:effectLst/>
                <a:latin typeface="+mn-lt"/>
                <a:cs typeface="Lucida Sans Unicode"/>
              </a:rPr>
              <a:t>1. Identify the specific process or system to be risk assessed.   </a:t>
            </a:r>
            <a:endParaRPr lang="en-US" sz="1400">
              <a:solidFill>
                <a:schemeClr val="tx1"/>
              </a:solidFill>
              <a:latin typeface="+mn-lt"/>
              <a:cs typeface="Lucida Sans Unicode"/>
            </a:endParaRPr>
          </a:p>
        </p:txBody>
      </p:sp>
      <p:sp>
        <p:nvSpPr>
          <p:cNvPr id="9" name="Rectangle 4">
            <a:extLst>
              <a:ext uri="{FF2B5EF4-FFF2-40B4-BE49-F238E27FC236}">
                <a16:creationId xmlns:a16="http://schemas.microsoft.com/office/drawing/2014/main" id="{949E8516-D6C2-E618-E6F1-74CAB346DE4A}"/>
              </a:ext>
            </a:extLst>
          </p:cNvPr>
          <p:cNvSpPr>
            <a:spLocks noChangeArrowheads="1"/>
          </p:cNvSpPr>
          <p:nvPr/>
        </p:nvSpPr>
        <p:spPr bwMode="auto">
          <a:xfrm>
            <a:off x="1556301" y="5908293"/>
            <a:ext cx="5576020" cy="52244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lIns="97527" tIns="48764" rIns="97527" bIns="48764" anchor="t">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95000"/>
              </a:lnSpc>
              <a:spcBef>
                <a:spcPct val="50000"/>
              </a:spcBef>
              <a:spcAft>
                <a:spcPct val="40000"/>
              </a:spcAft>
              <a:buClr>
                <a:schemeClr val="tx1"/>
              </a:buClr>
            </a:pPr>
            <a:r>
              <a:rPr lang="en-US" altLang="en-US" sz="1450">
                <a:latin typeface="Arial"/>
                <a:ea typeface="ＭＳ Ｐゴシック"/>
                <a:cs typeface="Lucida Sans Unicode"/>
              </a:rPr>
              <a:t>2. Identify the hazard based on process knowledge, previous experience, deviations, complaints, accidents, etc.</a:t>
            </a:r>
          </a:p>
        </p:txBody>
      </p:sp>
      <p:sp>
        <p:nvSpPr>
          <p:cNvPr id="10" name="Rectangle 4">
            <a:extLst>
              <a:ext uri="{FF2B5EF4-FFF2-40B4-BE49-F238E27FC236}">
                <a16:creationId xmlns:a16="http://schemas.microsoft.com/office/drawing/2014/main" id="{688EA35D-69F0-CC9B-6AE7-64DB84D4185D}"/>
              </a:ext>
            </a:extLst>
          </p:cNvPr>
          <p:cNvSpPr>
            <a:spLocks noChangeArrowheads="1"/>
          </p:cNvSpPr>
          <p:nvPr/>
        </p:nvSpPr>
        <p:spPr bwMode="auto">
          <a:xfrm>
            <a:off x="2582812" y="5477692"/>
            <a:ext cx="4965362" cy="3104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lIns="97527" tIns="48764" rIns="97527" bIns="48764" anchor="t">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95000"/>
              </a:lnSpc>
              <a:spcBef>
                <a:spcPct val="50000"/>
              </a:spcBef>
              <a:spcAft>
                <a:spcPct val="40000"/>
              </a:spcAft>
              <a:buClr>
                <a:schemeClr val="tx1"/>
              </a:buClr>
            </a:pPr>
            <a:r>
              <a:rPr lang="en-US" altLang="en-US" sz="1450">
                <a:latin typeface="Arial"/>
                <a:ea typeface="ＭＳ Ｐゴシック"/>
                <a:cs typeface="Lucida Sans Unicode"/>
              </a:rPr>
              <a:t>3. Identify the potential harm(s) caused by the hazard </a:t>
            </a:r>
          </a:p>
        </p:txBody>
      </p:sp>
      <p:sp>
        <p:nvSpPr>
          <p:cNvPr id="2" name="Slide Number Placeholder 3">
            <a:extLst>
              <a:ext uri="{FF2B5EF4-FFF2-40B4-BE49-F238E27FC236}">
                <a16:creationId xmlns:a16="http://schemas.microsoft.com/office/drawing/2014/main" id="{226C5DBC-9B03-51E4-F232-64645F990191}"/>
              </a:ext>
            </a:extLst>
          </p:cNvPr>
          <p:cNvSpPr>
            <a:spLocks noGrp="1"/>
          </p:cNvSpPr>
          <p:nvPr>
            <p:ph type="sldNum" sz="quarter" idx="12"/>
          </p:nvPr>
        </p:nvSpPr>
        <p:spPr>
          <a:xfrm>
            <a:off x="10728561" y="6823866"/>
            <a:ext cx="1995875" cy="389467"/>
          </a:xfrm>
        </p:spPr>
        <p:txBody>
          <a:bodyPr/>
          <a:lstStyle/>
          <a:p>
            <a:fld id="{0A8834A9-D2EF-46F6-A181-679F22EC2504}" type="slidenum">
              <a:rPr lang="zh-TW" altLang="en-US" smtClean="0"/>
              <a:pPr/>
              <a:t>15</a:t>
            </a:fld>
            <a:endParaRPr lang="zh-TW" altLang="en-US"/>
          </a:p>
        </p:txBody>
      </p:sp>
    </p:spTree>
    <p:extLst>
      <p:ext uri="{BB962C8B-B14F-4D97-AF65-F5344CB8AC3E}">
        <p14:creationId xmlns:p14="http://schemas.microsoft.com/office/powerpoint/2010/main" val="257249055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29040-34BB-B313-6FB1-209BC0163879}"/>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887114F7-5E41-F784-5A77-EC54A4C6B6B8}"/>
              </a:ext>
            </a:extLst>
          </p:cNvPr>
          <p:cNvGraphicFramePr>
            <a:graphicFrameLocks noGrp="1"/>
          </p:cNvGraphicFramePr>
          <p:nvPr>
            <p:extLst>
              <p:ext uri="{D42A27DB-BD31-4B8C-83A1-F6EECF244321}">
                <p14:modId xmlns:p14="http://schemas.microsoft.com/office/powerpoint/2010/main" val="2940964956"/>
              </p:ext>
            </p:extLst>
          </p:nvPr>
        </p:nvGraphicFramePr>
        <p:xfrm>
          <a:off x="433584" y="1234751"/>
          <a:ext cx="12374534" cy="3967503"/>
        </p:xfrm>
        <a:graphic>
          <a:graphicData uri="http://schemas.openxmlformats.org/drawingml/2006/table">
            <a:tbl>
              <a:tblPr/>
              <a:tblGrid>
                <a:gridCol w="1086247">
                  <a:extLst>
                    <a:ext uri="{9D8B030D-6E8A-4147-A177-3AD203B41FA5}">
                      <a16:colId xmlns:a16="http://schemas.microsoft.com/office/drawing/2014/main" val="684776292"/>
                    </a:ext>
                  </a:extLst>
                </a:gridCol>
                <a:gridCol w="882503">
                  <a:extLst>
                    <a:ext uri="{9D8B030D-6E8A-4147-A177-3AD203B41FA5}">
                      <a16:colId xmlns:a16="http://schemas.microsoft.com/office/drawing/2014/main" val="3421021132"/>
                    </a:ext>
                  </a:extLst>
                </a:gridCol>
                <a:gridCol w="1109489">
                  <a:extLst>
                    <a:ext uri="{9D8B030D-6E8A-4147-A177-3AD203B41FA5}">
                      <a16:colId xmlns:a16="http://schemas.microsoft.com/office/drawing/2014/main" val="994451240"/>
                    </a:ext>
                  </a:extLst>
                </a:gridCol>
                <a:gridCol w="878804">
                  <a:extLst>
                    <a:ext uri="{9D8B030D-6E8A-4147-A177-3AD203B41FA5}">
                      <a16:colId xmlns:a16="http://schemas.microsoft.com/office/drawing/2014/main" val="2514832348"/>
                    </a:ext>
                  </a:extLst>
                </a:gridCol>
                <a:gridCol w="1570861">
                  <a:extLst>
                    <a:ext uri="{9D8B030D-6E8A-4147-A177-3AD203B41FA5}">
                      <a16:colId xmlns:a16="http://schemas.microsoft.com/office/drawing/2014/main" val="3631205951"/>
                    </a:ext>
                  </a:extLst>
                </a:gridCol>
                <a:gridCol w="2416708">
                  <a:extLst>
                    <a:ext uri="{9D8B030D-6E8A-4147-A177-3AD203B41FA5}">
                      <a16:colId xmlns:a16="http://schemas.microsoft.com/office/drawing/2014/main" val="2974083504"/>
                    </a:ext>
                  </a:extLst>
                </a:gridCol>
                <a:gridCol w="746983">
                  <a:extLst>
                    <a:ext uri="{9D8B030D-6E8A-4147-A177-3AD203B41FA5}">
                      <a16:colId xmlns:a16="http://schemas.microsoft.com/office/drawing/2014/main" val="1373780335"/>
                    </a:ext>
                  </a:extLst>
                </a:gridCol>
                <a:gridCol w="1043579">
                  <a:extLst>
                    <a:ext uri="{9D8B030D-6E8A-4147-A177-3AD203B41FA5}">
                      <a16:colId xmlns:a16="http://schemas.microsoft.com/office/drawing/2014/main" val="2737905333"/>
                    </a:ext>
                  </a:extLst>
                </a:gridCol>
                <a:gridCol w="2639360">
                  <a:extLst>
                    <a:ext uri="{9D8B030D-6E8A-4147-A177-3AD203B41FA5}">
                      <a16:colId xmlns:a16="http://schemas.microsoft.com/office/drawing/2014/main" val="2386131810"/>
                    </a:ext>
                  </a:extLst>
                </a:gridCol>
              </a:tblGrid>
              <a:tr h="487680">
                <a:tc gridSpan="8">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Narrow"/>
                          <a:ea typeface="ＭＳ Ｐゴシック"/>
                        </a:rPr>
                        <a:t>Process/System: Packaging Line A</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Arial Narrow" panose="020B0604020202020204" pitchFamily="34" charset="0"/>
                        <a:ea typeface="ＭＳ Ｐゴシック" panose="020B0600070205080204" pitchFamily="34" charset="-128"/>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D9D9D9"/>
                    </a:solidFill>
                  </a:tcPr>
                </a:tc>
                <a:extLst>
                  <a:ext uri="{0D108BD9-81ED-4DB2-BD59-A6C34878D82A}">
                    <a16:rowId xmlns:a16="http://schemas.microsoft.com/office/drawing/2014/main" val="1400113272"/>
                  </a:ext>
                </a:extLst>
              </a:tr>
              <a:tr h="568960">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90"/>
                          </a:solidFill>
                          <a:effectLst/>
                          <a:latin typeface="Arial Narrow"/>
                          <a:ea typeface="ＭＳ Ｐゴシック"/>
                        </a:rPr>
                        <a:t>Process Step/Function</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90"/>
                          </a:solidFill>
                          <a:effectLst/>
                          <a:latin typeface="Arial Narrow"/>
                          <a:ea typeface="ＭＳ Ｐゴシック"/>
                        </a:rPr>
                        <a:t>Hazard</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90"/>
                          </a:solidFill>
                          <a:effectLst/>
                          <a:latin typeface="Arial Narrow"/>
                          <a:ea typeface="ＭＳ Ｐゴシック"/>
                        </a:rPr>
                        <a:t>Harm</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90"/>
                          </a:solidFill>
                          <a:effectLst/>
                          <a:latin typeface="Arial Narrow"/>
                          <a:ea typeface="ＭＳ Ｐゴシック"/>
                        </a:rPr>
                        <a:t>Severity</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lang="en-US" altLang="en-US" sz="1200" b="1" i="0" u="none" strike="noStrike" cap="none" normalizeH="0" baseline="0" dirty="0">
                          <a:ln>
                            <a:noFill/>
                          </a:ln>
                          <a:solidFill>
                            <a:srgbClr val="000090"/>
                          </a:solidFill>
                          <a:effectLst/>
                          <a:latin typeface="Arial Narrow"/>
                          <a:ea typeface="ＭＳ Ｐゴシック"/>
                        </a:rPr>
                        <a:t>Cause</a:t>
                      </a:r>
                      <a:endParaRPr kumimoji="0" lang="en-US" altLang="en-US" sz="1200" b="1" i="0" u="none" strike="noStrike" cap="none" normalizeH="0" baseline="0" dirty="0">
                        <a:ln>
                          <a:noFill/>
                        </a:ln>
                        <a:solidFill>
                          <a:srgbClr val="00009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90"/>
                          </a:solidFill>
                          <a:effectLst/>
                          <a:latin typeface="Arial Narrow"/>
                          <a:ea typeface="ＭＳ Ｐゴシック"/>
                        </a:rPr>
                        <a:t>Current </a:t>
                      </a:r>
                      <a:r>
                        <a:rPr kumimoji="0" lang="en-US" altLang="en-US" sz="1200" b="1" i="0" u="none" strike="noStrike" kern="1200" cap="none" normalizeH="0" baseline="0" dirty="0">
                          <a:ln>
                            <a:noFill/>
                          </a:ln>
                          <a:solidFill>
                            <a:srgbClr val="000090"/>
                          </a:solidFill>
                          <a:effectLst/>
                          <a:latin typeface="Arial Narrow"/>
                          <a:ea typeface="ＭＳ Ｐゴシック"/>
                          <a:cs typeface="+mn-cs"/>
                        </a:rPr>
                        <a:t>Controls</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0090"/>
                          </a:solidFill>
                          <a:effectLst/>
                          <a:latin typeface="Arial Narrow"/>
                          <a:ea typeface="ＭＳ Ｐゴシック"/>
                        </a:rPr>
                        <a:t>Prob. of Occur.</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lang="en-US" altLang="en-US" sz="1200" b="1" i="0" u="none" strike="noStrike" cap="none" normalizeH="0" baseline="0" dirty="0">
                          <a:ln>
                            <a:noFill/>
                          </a:ln>
                          <a:solidFill>
                            <a:srgbClr val="000090"/>
                          </a:solidFill>
                          <a:effectLst/>
                          <a:latin typeface="Arial Narrow"/>
                          <a:ea typeface="ＭＳ Ｐゴシック"/>
                        </a:rPr>
                        <a:t>Risk</a:t>
                      </a:r>
                      <a:endParaRPr kumimoji="0" lang="en-US" altLang="en-US" sz="1200" b="1" i="0" u="none" strike="noStrike" cap="none" normalizeH="0" baseline="0" dirty="0">
                        <a:ln>
                          <a:noFill/>
                        </a:ln>
                        <a:solidFill>
                          <a:srgbClr val="00009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rtl="0" eaLnBrk="1" fontAlgn="b" latinLnBrk="0" hangingPunct="1">
                        <a:lnSpc>
                          <a:spcPct val="100000"/>
                        </a:lnSpc>
                        <a:spcBef>
                          <a:spcPct val="0"/>
                        </a:spcBef>
                        <a:spcAft>
                          <a:spcPct val="0"/>
                        </a:spcAft>
                        <a:buClrTx/>
                        <a:buSzTx/>
                        <a:buFontTx/>
                        <a:buNone/>
                      </a:pPr>
                      <a:r>
                        <a:rPr kumimoji="0" lang="en-US" altLang="en-US" sz="1200" b="1" i="0" u="none" strike="noStrike" cap="none" normalizeH="0" baseline="0" dirty="0">
                          <a:ln>
                            <a:noFill/>
                          </a:ln>
                          <a:solidFill>
                            <a:srgbClr val="000090"/>
                          </a:solidFill>
                          <a:effectLst/>
                          <a:latin typeface="Arial Narrow"/>
                          <a:ea typeface="ＭＳ Ｐゴシック"/>
                        </a:rPr>
                        <a:t>Recommendation</a:t>
                      </a:r>
                      <a:r>
                        <a:rPr lang="en-US" altLang="en-US" sz="1200" b="1" i="0" u="none" strike="noStrike" cap="none" normalizeH="0" baseline="0" dirty="0">
                          <a:ln>
                            <a:noFill/>
                          </a:ln>
                          <a:solidFill>
                            <a:srgbClr val="000090"/>
                          </a:solidFill>
                          <a:effectLst/>
                          <a:latin typeface="Arial Narrow"/>
                          <a:ea typeface="ＭＳ Ｐゴシック"/>
                        </a:rPr>
                        <a:t> / Action</a:t>
                      </a:r>
                      <a:endParaRPr kumimoji="0" lang="en-US" altLang="en-US" sz="1200" b="1" i="0" u="none" strike="noStrike" cap="none" normalizeH="0" baseline="0" dirty="0">
                        <a:ln>
                          <a:noFill/>
                        </a:ln>
                        <a:solidFill>
                          <a:srgbClr val="00009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907272930"/>
                  </a:ext>
                </a:extLst>
              </a:tr>
              <a:tr h="728818">
                <a:tc rowSpan="4">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defRPr/>
                      </a:pPr>
                      <a:endParaRPr kumimoji="0" lang="en-US" altLang="en-US" sz="1200" b="0" i="0" u="none" strike="noStrike" cap="none" normalizeH="0" baseline="0" dirty="0">
                        <a:ln>
                          <a:noFill/>
                        </a:ln>
                        <a:solidFill>
                          <a:srgbClr val="000000"/>
                        </a:solidFill>
                        <a:effectLst/>
                        <a:latin typeface="Arial Narrow"/>
                        <a:ea typeface="ＭＳ Ｐゴシック"/>
                      </a:endParaRPr>
                    </a:p>
                    <a:p>
                      <a:pPr marL="0" marR="0" lvl="0" indent="0" algn="l" defTabSz="914400" rtl="0" eaLnBrk="1" fontAlgn="t" latinLnBrk="0" hangingPunct="1">
                        <a:lnSpc>
                          <a:spcPct val="100000"/>
                        </a:lnSpc>
                        <a:spcBef>
                          <a:spcPct val="0"/>
                        </a:spcBef>
                        <a:spcAft>
                          <a:spcPct val="0"/>
                        </a:spcAft>
                        <a:buClrTx/>
                        <a:buSzTx/>
                        <a:buFontTx/>
                        <a:buNone/>
                        <a:tabLst/>
                        <a:defRPr/>
                      </a:pPr>
                      <a:r>
                        <a:rPr kumimoji="0" lang="en-US" altLang="en-US" sz="1200" b="0" i="0" u="none" strike="noStrike" cap="none" normalizeH="0" baseline="0" dirty="0">
                          <a:ln>
                            <a:noFill/>
                          </a:ln>
                          <a:solidFill>
                            <a:srgbClr val="000000"/>
                          </a:solidFill>
                          <a:effectLst/>
                          <a:latin typeface="Arial Narrow"/>
                          <a:ea typeface="ＭＳ Ｐゴシック"/>
                        </a:rPr>
                        <a:t>Product X Packaging Process on Line A - Vial Labeling Step</a:t>
                      </a:r>
                      <a:endParaRPr kumimoji="0" lang="en-US" altLang="en-US" sz="1200" b="0" i="0" u="none" strike="noStrike" cap="none" normalizeH="0" baseline="0" dirty="0">
                        <a:ln>
                          <a:noFill/>
                        </a:ln>
                        <a:solidFill>
                          <a:srgbClr val="000000"/>
                        </a:solidFill>
                        <a:effectLst/>
                        <a:latin typeface="Arial Narrow" panose="020B0604020202020204" pitchFamily="34" charset="0"/>
                        <a:ea typeface="ＭＳ Ｐゴシック" panose="020B0600070205080204" pitchFamily="34" charset="-128"/>
                      </a:endParaRPr>
                    </a:p>
                    <a:p>
                      <a:pPr marL="0" marR="0" lvl="0" indent="0" algn="l" defTabSz="914400" rtl="0" eaLnBrk="1" fontAlgn="t"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Arial Narrow" panose="020B0604020202020204" pitchFamily="34" charset="0"/>
                        <a:ea typeface="ＭＳ Ｐゴシック" panose="020B0600070205080204" pitchFamily="34" charset="-128"/>
                      </a:endParaRPr>
                    </a:p>
                    <a:p>
                      <a:pPr marL="0" marR="0" lvl="0" indent="0" algn="l" defTabSz="914400" rtl="0" eaLnBrk="1" fontAlgn="t"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Arial Narrow" panose="020B0604020202020204" pitchFamily="34" charset="0"/>
                        <a:ea typeface="ＭＳ Ｐゴシック" panose="020B0600070205080204" pitchFamily="34" charset="-128"/>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rtl="0" eaLnBrk="1" fontAlgn="t" latinLnBrk="0" hangingPunct="1">
                        <a:lnSpc>
                          <a:spcPct val="100000"/>
                        </a:lnSpc>
                        <a:spcBef>
                          <a:spcPct val="0"/>
                        </a:spcBef>
                        <a:spcAft>
                          <a:spcPct val="0"/>
                        </a:spcAft>
                        <a:buClrTx/>
                        <a:buSzTx/>
                        <a:buFontTx/>
                        <a:buNone/>
                      </a:pPr>
                      <a:r>
                        <a:rPr kumimoji="0" lang="en-US" altLang="en-US" sz="1200" b="0" i="0" u="none" strike="noStrike" cap="none" normalizeH="0" baseline="0" dirty="0">
                          <a:ln>
                            <a:noFill/>
                          </a:ln>
                          <a:solidFill>
                            <a:srgbClr val="000000"/>
                          </a:solidFill>
                          <a:effectLst/>
                          <a:latin typeface="Arial Narrow"/>
                          <a:ea typeface="ＭＳ Ｐゴシック"/>
                        </a:rPr>
                        <a:t> </a:t>
                      </a:r>
                      <a:r>
                        <a:rPr lang="en-US" altLang="en-US" sz="1200" b="0" i="0" u="none" strike="noStrike" cap="none" normalizeH="0" baseline="0" dirty="0">
                          <a:ln>
                            <a:noFill/>
                          </a:ln>
                          <a:solidFill>
                            <a:srgbClr val="000000"/>
                          </a:solidFill>
                          <a:effectLst/>
                          <a:latin typeface="Arial Narrow"/>
                          <a:ea typeface="ＭＳ Ｐゴシック"/>
                        </a:rPr>
                        <a:t>Non</a:t>
                      </a:r>
                      <a:r>
                        <a:rPr kumimoji="0" lang="en-US" altLang="en-US" sz="1200" b="0" i="0" u="none" strike="noStrike" cap="none" normalizeH="0" baseline="0" dirty="0">
                          <a:ln>
                            <a:noFill/>
                          </a:ln>
                          <a:solidFill>
                            <a:srgbClr val="000000"/>
                          </a:solidFill>
                          <a:effectLst/>
                          <a:latin typeface="Arial Narrow"/>
                          <a:ea typeface="ＭＳ Ｐゴシック"/>
                        </a:rPr>
                        <a:t> </a:t>
                      </a:r>
                      <a:r>
                        <a:rPr lang="en-US" altLang="en-US" sz="1200" b="0" i="0" u="none" strike="noStrike" cap="none" normalizeH="0" baseline="0" dirty="0">
                          <a:ln>
                            <a:noFill/>
                          </a:ln>
                          <a:solidFill>
                            <a:srgbClr val="000000"/>
                          </a:solidFill>
                          <a:effectLst/>
                          <a:latin typeface="Arial Narrow"/>
                          <a:ea typeface="ＭＳ Ｐゴシック"/>
                        </a:rPr>
                        <a:t>labelled vials </a:t>
                      </a:r>
                      <a:endParaRPr kumimoji="0" lang="en-US" altLang="en-US" sz="1200" b="0" i="0" u="none" strike="noStrike" cap="none" normalizeH="0" baseline="0" dirty="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57150" indent="-57150"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57150" marR="0" lvl="0" indent="-57150" algn="l">
                        <a:lnSpc>
                          <a:spcPct val="100000"/>
                        </a:lnSpc>
                        <a:spcBef>
                          <a:spcPct val="0"/>
                        </a:spcBef>
                        <a:spcAft>
                          <a:spcPct val="0"/>
                        </a:spcAft>
                        <a:buNone/>
                      </a:pPr>
                      <a:r>
                        <a:rPr lang="en-US" altLang="en-US" sz="1200" b="0" i="0" u="none" strike="noStrike" cap="none" normalizeH="0" baseline="0" dirty="0">
                          <a:ln>
                            <a:noFill/>
                          </a:ln>
                          <a:solidFill>
                            <a:srgbClr val="000000"/>
                          </a:solidFill>
                          <a:effectLst/>
                          <a:latin typeface="Arial Narrow"/>
                          <a:ea typeface="ＭＳ Ｐゴシック"/>
                        </a:rPr>
                        <a:t>Product cannot be identified and patients do not receive their medicine </a:t>
                      </a:r>
                      <a:endParaRPr kumimoji="0" lang="en-US" altLang="en-US" sz="1200" b="0" i="0" u="none" strike="noStrike" cap="none" normalizeH="0" baseline="0" dirty="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lang="en-US" altLang="en-US" sz="1200" b="0" i="0" u="none" strike="noStrike" cap="none" normalizeH="0" baseline="0" dirty="0">
                          <a:ln>
                            <a:noFill/>
                          </a:ln>
                          <a:solidFill>
                            <a:srgbClr val="000000"/>
                          </a:solidFill>
                          <a:effectLst/>
                          <a:latin typeface="Arial Narrow"/>
                          <a:ea typeface="ＭＳ Ｐゴシック"/>
                        </a:rPr>
                        <a:t>10</a:t>
                      </a:r>
                      <a:endParaRPr kumimoji="0" lang="en-US" altLang="en-US" sz="1200" b="0" i="0" u="none" strike="noStrike" cap="none" normalizeH="0" baseline="0" dirty="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A2BD90"/>
                    </a:solidFill>
                  </a:tcPr>
                </a:tc>
                <a:tc>
                  <a:txBody>
                    <a:bodyPr/>
                    <a:lstStyle>
                      <a:lvl1pPr marL="57150" indent="-57150"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57150" marR="0" lvl="0" indent="-57150" algn="l">
                        <a:lnSpc>
                          <a:spcPct val="100000"/>
                        </a:lnSpc>
                        <a:spcBef>
                          <a:spcPct val="0"/>
                        </a:spcBef>
                        <a:spcAft>
                          <a:spcPct val="0"/>
                        </a:spcAft>
                        <a:buNone/>
                      </a:pPr>
                      <a:r>
                        <a:rPr lang="en-US" altLang="en-US" sz="1200" b="0" i="0" u="none" strike="noStrike" cap="none" normalizeH="0" baseline="0" dirty="0">
                          <a:ln>
                            <a:noFill/>
                          </a:ln>
                          <a:solidFill>
                            <a:srgbClr val="000000"/>
                          </a:solidFill>
                          <a:effectLst/>
                          <a:latin typeface="Arial Narrow"/>
                          <a:ea typeface="ＭＳ Ｐゴシック"/>
                        </a:rPr>
                        <a:t>  Line speed too high, vial ejector mechanism fails</a:t>
                      </a:r>
                      <a:endParaRPr kumimoji="0" lang="en-US" altLang="en-US" sz="1200" b="0" i="0" u="none" strike="noStrike" cap="none" normalizeH="0" baseline="0" dirty="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SOPs for machine set-up, operation, and troubleshooting</a:t>
                      </a:r>
                    </a:p>
                    <a:p>
                      <a:pPr marL="0" marR="0" lvl="0" indent="0" algn="l" defTabSz="914400" rtl="0" eaLnBrk="1" fontAlgn="t"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Periodic equipment maintenance</a:t>
                      </a:r>
                    </a:p>
                    <a:p>
                      <a:pPr marL="0" marR="0" lvl="0" indent="0" algn="l" defTabSz="914400" rtl="0" eaLnBrk="1" fontAlgn="t"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(Note: while there are procedural controls in place to prevent </a:t>
                      </a:r>
                      <a:r>
                        <a:rPr lang="en-US" altLang="en-US" sz="1200" b="0" i="0" u="none" strike="noStrike" cap="none" normalizeH="0" baseline="0" dirty="0">
                          <a:ln>
                            <a:noFill/>
                          </a:ln>
                          <a:solidFill>
                            <a:srgbClr val="000000"/>
                          </a:solidFill>
                          <a:effectLst/>
                          <a:latin typeface="Arial Narrow"/>
                          <a:ea typeface="ＭＳ Ｐゴシック"/>
                        </a:rPr>
                        <a:t>non-labelled</a:t>
                      </a:r>
                      <a:r>
                        <a:rPr kumimoji="0" lang="en-US" altLang="en-US" sz="1200" b="0" i="0" u="none" strike="noStrike" cap="none" normalizeH="0" baseline="0" dirty="0">
                          <a:ln>
                            <a:noFill/>
                          </a:ln>
                          <a:solidFill>
                            <a:srgbClr val="000000"/>
                          </a:solidFill>
                          <a:effectLst/>
                          <a:latin typeface="Arial Narrow"/>
                          <a:ea typeface="ＭＳ Ｐゴシック"/>
                        </a:rPr>
                        <a:t> vials getting packaged and released, no design controls are in place.)</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4 </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A2BD90"/>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Narrow"/>
                          <a:ea typeface="ＭＳ Ｐゴシック"/>
                        </a:rPr>
                        <a:t> 40</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rtl="0" eaLnBrk="1" fontAlgn="b" latinLnBrk="0" hangingPunct="1">
                        <a:lnSpc>
                          <a:spcPct val="100000"/>
                        </a:lnSpc>
                        <a:spcBef>
                          <a:spcPct val="0"/>
                        </a:spcBef>
                        <a:spcAft>
                          <a:spcPct val="0"/>
                        </a:spcAft>
                        <a:buClrTx/>
                        <a:buSzTx/>
                        <a:buFontTx/>
                        <a:buNone/>
                      </a:pPr>
                      <a:r>
                        <a:rPr lang="en-US" altLang="en-US" sz="1200" b="0" i="0" u="none" strike="noStrike" cap="none" normalizeH="0" baseline="0" dirty="0">
                          <a:ln>
                            <a:noFill/>
                          </a:ln>
                          <a:solidFill>
                            <a:schemeClr val="tx1"/>
                          </a:solidFill>
                          <a:effectLst/>
                          <a:latin typeface="Arial Narrow"/>
                          <a:ea typeface="ＭＳ Ｐゴシック"/>
                        </a:rPr>
                        <a:t>Revisit line speed and re-qualify the narrower range. Re-code the line software to incorporate a maximum line speed. </a:t>
                      </a:r>
                      <a:endParaRPr kumimoji="0" lang="en-US" altLang="en-US" sz="1200" b="0" i="0" u="none" strike="noStrike" cap="none" normalizeH="0" baseline="0" dirty="0">
                        <a:ln>
                          <a:noFill/>
                        </a:ln>
                        <a:solidFill>
                          <a:schemeClr val="tx1"/>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17417375"/>
                  </a:ext>
                </a:extLst>
              </a:tr>
              <a:tr h="371186">
                <a:tc vMerge="1">
                  <a:txBody>
                    <a:bodyPr/>
                    <a:lstStyle/>
                    <a:p>
                      <a:endParaRPr lang="en-US"/>
                    </a:p>
                  </a:txBody>
                  <a:tcPr/>
                </a:tc>
                <a:tc rowSpan="2">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Incorrectly labelled vial (wrong product strength) </a:t>
                      </a:r>
                    </a:p>
                    <a:p>
                      <a:pPr marL="0" marR="0" lvl="0" indent="0" algn="l" defTabSz="914400" rtl="0" eaLnBrk="1" fontAlgn="t"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rowSpan="2">
                  <a:txBody>
                    <a:bodyPr/>
                    <a:lstStyle>
                      <a:lvl1pPr marL="57150" indent="-57150"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57150" marR="0" lvl="0" indent="-57150" algn="l" defTabSz="914400" rtl="0" eaLnBrk="1" fontAlgn="t"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 Potential; Overdose/ Underdose</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rowSpan="2">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Arial Narrow"/>
                        <a:ea typeface="ＭＳ Ｐゴシック"/>
                      </a:endParaRPr>
                    </a:p>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10 </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A2BD90"/>
                    </a:solidFill>
                  </a:tcPr>
                </a:tc>
                <a:tc>
                  <a:txBody>
                    <a:bodyPr/>
                    <a:lstStyle>
                      <a:lvl1pPr marL="57150" indent="-57150"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57150" marR="0" lvl="0" indent="-57150" algn="l" defTabSz="914400" rtl="0" eaLnBrk="1" fontAlgn="t"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 Label mix-up</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Label and version number specified in bill of materials on batch record. Manual label checks prior to start of production. Manual In-process label checks. Manual QC label check at end of production.</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 4</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A2BD90"/>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Narrow"/>
                          <a:ea typeface="ＭＳ Ｐゴシック"/>
                        </a:rPr>
                        <a:t> 40</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Narrow"/>
                          <a:ea typeface="ＭＳ Ｐゴシック"/>
                        </a:rPr>
                        <a:t>Label camera system to be installed and qualified / validated. </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81249532"/>
                  </a:ext>
                </a:extLst>
              </a:tr>
              <a:tr h="370841">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lvl1pPr marL="57150" indent="-57150"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57150" marR="0" lvl="0" indent="-57150" algn="l" defTabSz="914400" rtl="0" eaLnBrk="1" fontAlgn="t" latinLnBrk="0" hangingPunct="1">
                        <a:lnSpc>
                          <a:spcPct val="100000"/>
                        </a:lnSpc>
                        <a:spcBef>
                          <a:spcPct val="0"/>
                        </a:spcBef>
                        <a:spcAft>
                          <a:spcPct val="0"/>
                        </a:spcAft>
                        <a:buClrTx/>
                        <a:buSzTx/>
                        <a:buFontTx/>
                        <a:buNone/>
                        <a:tabLst/>
                      </a:pPr>
                      <a:r>
                        <a:rPr kumimoji="0" lang="de-DE" altLang="en-US" sz="1200" b="0" i="0" u="none" strike="noStrike" cap="none" normalizeH="0" baseline="0" dirty="0">
                          <a:ln>
                            <a:noFill/>
                          </a:ln>
                          <a:solidFill>
                            <a:srgbClr val="000000"/>
                          </a:solidFill>
                          <a:effectLst/>
                          <a:latin typeface="Arial Narrow"/>
                          <a:ea typeface="ＭＳ Ｐゴシック"/>
                        </a:rPr>
                        <a:t>L</a:t>
                      </a:r>
                      <a:r>
                        <a:rPr kumimoji="0" lang="en-US" altLang="en-US" sz="1200" b="0" i="0" u="none" strike="noStrike" cap="none" normalizeH="0" baseline="0" dirty="0" err="1">
                          <a:ln>
                            <a:noFill/>
                          </a:ln>
                          <a:solidFill>
                            <a:srgbClr val="000000"/>
                          </a:solidFill>
                          <a:effectLst/>
                          <a:latin typeface="Arial Narrow"/>
                          <a:ea typeface="ＭＳ Ｐゴシック"/>
                        </a:rPr>
                        <a:t>ine</a:t>
                      </a:r>
                      <a:r>
                        <a:rPr kumimoji="0" lang="en-US" altLang="en-US" sz="1200" b="0" i="0" u="none" strike="noStrike" cap="none" normalizeH="0" baseline="0" dirty="0">
                          <a:ln>
                            <a:noFill/>
                          </a:ln>
                          <a:solidFill>
                            <a:srgbClr val="000000"/>
                          </a:solidFill>
                          <a:effectLst/>
                          <a:latin typeface="Arial Narrow"/>
                          <a:ea typeface="ＭＳ Ｐゴシック"/>
                        </a:rPr>
                        <a:t> clearance failure </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 Line clearance SOP, records of line clearance checks</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rial Narrow"/>
                          <a:ea typeface="ＭＳ Ｐゴシック"/>
                        </a:rPr>
                        <a:t> 2</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A2BD90"/>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Narrow"/>
                          <a:ea typeface="ＭＳ Ｐゴシック"/>
                        </a:rPr>
                        <a:t> 20</a:t>
                      </a: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b" latinLnBrk="0" hangingPunct="1">
                        <a:lnSpc>
                          <a:spcPct val="100000"/>
                        </a:lnSpc>
                        <a:spcBef>
                          <a:spcPct val="0"/>
                        </a:spcBef>
                        <a:spcAft>
                          <a:spcPct val="0"/>
                        </a:spcAft>
                        <a:buClrTx/>
                        <a:buSzTx/>
                        <a:buFontTx/>
                        <a:buNone/>
                        <a:tabLst/>
                      </a:pPr>
                      <a:r>
                        <a:rPr kumimoji="0" lang="de-DE" altLang="en-US" sz="1200" b="0" i="0" u="none" strike="noStrike" cap="none" normalizeH="0" baseline="0" dirty="0">
                          <a:ln>
                            <a:noFill/>
                          </a:ln>
                          <a:solidFill>
                            <a:schemeClr val="tx1"/>
                          </a:solidFill>
                          <a:effectLst/>
                          <a:latin typeface="Arial Narrow"/>
                          <a:ea typeface="ＭＳ Ｐゴシック"/>
                        </a:rPr>
                        <a:t>Monitor </a:t>
                      </a:r>
                      <a:r>
                        <a:rPr kumimoji="0" lang="de-DE" altLang="en-US" sz="1200" b="0" i="0" u="none" strike="noStrike" cap="none" normalizeH="0" baseline="0" dirty="0" err="1">
                          <a:ln>
                            <a:noFill/>
                          </a:ln>
                          <a:solidFill>
                            <a:schemeClr val="tx1"/>
                          </a:solidFill>
                          <a:effectLst/>
                          <a:latin typeface="Arial Narrow"/>
                          <a:ea typeface="ＭＳ Ｐゴシック"/>
                        </a:rPr>
                        <a:t>effectiveness</a:t>
                      </a:r>
                      <a:r>
                        <a:rPr kumimoji="0" lang="de-DE" altLang="en-US" sz="1200" b="0" i="0" u="none" strike="noStrike" cap="none" normalizeH="0" baseline="0" dirty="0">
                          <a:ln>
                            <a:noFill/>
                          </a:ln>
                          <a:solidFill>
                            <a:schemeClr val="tx1"/>
                          </a:solidFill>
                          <a:effectLst/>
                          <a:latin typeface="Arial Narrow"/>
                          <a:ea typeface="ＭＳ Ｐゴシック"/>
                        </a:rPr>
                        <a:t> </a:t>
                      </a:r>
                      <a:r>
                        <a:rPr kumimoji="0" lang="de-DE" altLang="en-US" sz="1200" b="0" i="0" u="none" strike="noStrike" cap="none" normalizeH="0" baseline="0" dirty="0" err="1">
                          <a:ln>
                            <a:noFill/>
                          </a:ln>
                          <a:solidFill>
                            <a:schemeClr val="tx1"/>
                          </a:solidFill>
                          <a:effectLst/>
                          <a:latin typeface="Arial Narrow"/>
                          <a:ea typeface="ＭＳ Ｐゴシック"/>
                        </a:rPr>
                        <a:t>of</a:t>
                      </a:r>
                      <a:r>
                        <a:rPr kumimoji="0" lang="de-DE" altLang="en-US" sz="1200" b="0" i="0" u="none" strike="noStrike" cap="none" normalizeH="0" baseline="0" dirty="0">
                          <a:ln>
                            <a:noFill/>
                          </a:ln>
                          <a:solidFill>
                            <a:schemeClr val="tx1"/>
                          </a:solidFill>
                          <a:effectLst/>
                          <a:latin typeface="Arial Narrow"/>
                          <a:ea typeface="ＭＳ Ｐゴシック"/>
                        </a:rPr>
                        <a:t> </a:t>
                      </a:r>
                      <a:r>
                        <a:rPr kumimoji="0" lang="de-DE" altLang="en-US" sz="1200" b="0" i="0" u="none" strike="noStrike" cap="none" normalizeH="0" baseline="0" dirty="0" err="1">
                          <a:ln>
                            <a:noFill/>
                          </a:ln>
                          <a:solidFill>
                            <a:schemeClr val="tx1"/>
                          </a:solidFill>
                          <a:effectLst/>
                          <a:latin typeface="Arial Narrow"/>
                          <a:ea typeface="ＭＳ Ｐゴシック"/>
                        </a:rPr>
                        <a:t>existing</a:t>
                      </a:r>
                      <a:r>
                        <a:rPr kumimoji="0" lang="de-DE" altLang="en-US" sz="1200" b="0" i="0" u="none" strike="noStrike" cap="none" normalizeH="0" baseline="0" dirty="0">
                          <a:ln>
                            <a:noFill/>
                          </a:ln>
                          <a:solidFill>
                            <a:schemeClr val="tx1"/>
                          </a:solidFill>
                          <a:effectLst/>
                          <a:latin typeface="Arial Narrow"/>
                          <a:ea typeface="ＭＳ Ｐゴシック"/>
                        </a:rPr>
                        <a:t> </a:t>
                      </a:r>
                      <a:r>
                        <a:rPr kumimoji="0" lang="de-DE" altLang="en-US" sz="1200" b="0" i="0" u="none" strike="noStrike" cap="none" normalizeH="0" baseline="0" dirty="0" err="1">
                          <a:ln>
                            <a:noFill/>
                          </a:ln>
                          <a:solidFill>
                            <a:schemeClr val="tx1"/>
                          </a:solidFill>
                          <a:effectLst/>
                          <a:latin typeface="Arial Narrow"/>
                          <a:ea typeface="ＭＳ Ｐゴシック"/>
                        </a:rPr>
                        <a:t>controls</a:t>
                      </a:r>
                      <a:r>
                        <a:rPr kumimoji="0" lang="de-DE" altLang="en-US" sz="1200" b="0" i="0" u="none" strike="noStrike" cap="none" normalizeH="0" baseline="0" dirty="0">
                          <a:ln>
                            <a:noFill/>
                          </a:ln>
                          <a:solidFill>
                            <a:schemeClr val="tx1"/>
                          </a:solidFill>
                          <a:effectLst/>
                          <a:latin typeface="Arial Narrow"/>
                          <a:ea typeface="ＭＳ Ｐゴシック"/>
                        </a:rPr>
                        <a:t> </a:t>
                      </a:r>
                      <a:endParaRPr kumimoji="0" lang="en-US" altLang="en-US" sz="1200" b="0" i="0" u="none" strike="noStrike" cap="none" normalizeH="0" baseline="0" dirty="0">
                        <a:ln>
                          <a:noFill/>
                        </a:ln>
                        <a:solidFill>
                          <a:schemeClr val="tx1"/>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86461303"/>
                  </a:ext>
                </a:extLst>
              </a:tr>
              <a:tr h="309881">
                <a:tc vMerge="1">
                  <a:txBody>
                    <a:bodyPr/>
                    <a:lstStyle/>
                    <a:p>
                      <a:endParaRPr lang="en-US"/>
                    </a:p>
                  </a:txBody>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A2BD90"/>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l" defTabSz="914400" rtl="0" eaLnBrk="1" fontAlgn="t"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rgbClr val="000000"/>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A2BD90"/>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Arial Narrow"/>
                        <a:ea typeface="ＭＳ Ｐゴシック"/>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lvl1pPr eaLnBrk="0" hangingPunct="0">
                        <a:lnSpc>
                          <a:spcPct val="95000"/>
                        </a:lnSpc>
                        <a:spcBef>
                          <a:spcPct val="20000"/>
                        </a:spcBef>
                        <a:buFont typeface="Arial" panose="020B0604020202020204" pitchFamily="34" charset="0"/>
                        <a:defRPr>
                          <a:solidFill>
                            <a:srgbClr val="595959"/>
                          </a:solidFill>
                          <a:latin typeface="Arial" panose="020B0604020202020204" pitchFamily="34" charset="0"/>
                          <a:ea typeface="ＭＳ Ｐゴシック" panose="020B0600070205080204" pitchFamily="34" charset="-128"/>
                        </a:defRPr>
                      </a:lvl1pPr>
                      <a:lvl2pPr marL="742950" indent="-285750" eaLnBrk="0" hangingPunct="0">
                        <a:lnSpc>
                          <a:spcPct val="95000"/>
                        </a:lnSpc>
                        <a:spcBef>
                          <a:spcPct val="20000"/>
                        </a:spcBef>
                        <a:buFont typeface="Arial" panose="020B0604020202020204" pitchFamily="34" charset="0"/>
                        <a:defRPr sz="1600">
                          <a:solidFill>
                            <a:srgbClr val="595959"/>
                          </a:solidFill>
                          <a:latin typeface="Arial" panose="020B0604020202020204" pitchFamily="34" charset="0"/>
                          <a:ea typeface="ＭＳ Ｐゴシック" panose="020B0600070205080204" pitchFamily="34" charset="-128"/>
                        </a:defRPr>
                      </a:lvl2pPr>
                      <a:lvl3pPr marL="1143000" indent="-228600" eaLnBrk="0" hangingPunct="0">
                        <a:lnSpc>
                          <a:spcPct val="95000"/>
                        </a:lnSpc>
                        <a:spcBef>
                          <a:spcPct val="20000"/>
                        </a:spcBef>
                        <a:buFont typeface="Arial" panose="020B0604020202020204" pitchFamily="34" charset="0"/>
                        <a:defRPr sz="1400">
                          <a:solidFill>
                            <a:srgbClr val="595959"/>
                          </a:solidFill>
                          <a:latin typeface="Arial" panose="020B0604020202020204" pitchFamily="34" charset="0"/>
                          <a:ea typeface="ＭＳ Ｐゴシック" panose="020B0600070205080204" pitchFamily="34" charset="-128"/>
                        </a:defRPr>
                      </a:lvl3pPr>
                      <a:lvl4pPr marL="16002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4pPr>
                      <a:lvl5pPr marL="2057400" indent="-228600" eaLnBrk="0" hangingPunct="0">
                        <a:lnSpc>
                          <a:spcPct val="95000"/>
                        </a:lnSpc>
                        <a:spcBef>
                          <a:spcPct val="20000"/>
                        </a:spcBef>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5pPr>
                      <a:lvl6pPr marL="25146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6pPr>
                      <a:lvl7pPr marL="29718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7pPr>
                      <a:lvl8pPr marL="34290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8pPr>
                      <a:lvl9pPr marL="3886200" indent="-228600" eaLnBrk="0" fontAlgn="base" hangingPunct="0">
                        <a:lnSpc>
                          <a:spcPct val="95000"/>
                        </a:lnSpc>
                        <a:spcBef>
                          <a:spcPct val="20000"/>
                        </a:spcBef>
                        <a:spcAft>
                          <a:spcPct val="0"/>
                        </a:spcAft>
                        <a:buFont typeface="Arial" panose="020B0604020202020204" pitchFamily="34" charset="0"/>
                        <a:defRPr sz="1200">
                          <a:solidFill>
                            <a:srgbClr val="595959"/>
                          </a:solidFill>
                          <a:latin typeface="Arial" panose="020B0604020202020204" pitchFamily="34" charset="0"/>
                          <a:ea typeface="ＭＳ Ｐゴシック" panose="020B0600070205080204" pitchFamily="34" charset="-128"/>
                        </a:defRPr>
                      </a:lvl9pPr>
                    </a:lstStyle>
                    <a:p>
                      <a:pPr marL="0" marR="0" lvl="0" indent="0" algn="ctr" defTabSz="914400" rtl="0" eaLnBrk="1" fontAlgn="b" latinLnBrk="0" hangingPunct="1">
                        <a:lnSpc>
                          <a:spcPct val="100000"/>
                        </a:lnSpc>
                        <a:spcBef>
                          <a:spcPct val="0"/>
                        </a:spcBef>
                        <a:spcAft>
                          <a:spcPct val="0"/>
                        </a:spcAft>
                        <a:buClrTx/>
                        <a:buSzTx/>
                        <a:buFontTx/>
                        <a:buNone/>
                        <a:tabLst/>
                      </a:pPr>
                      <a:endParaRPr kumimoji="0" lang="en-US" altLang="en-US" sz="1200" b="0" i="0" u="none" strike="noStrike" cap="none" normalizeH="0" baseline="0">
                        <a:ln>
                          <a:noFill/>
                        </a:ln>
                        <a:solidFill>
                          <a:schemeClr val="tx1"/>
                        </a:solidFill>
                        <a:effectLst/>
                        <a:latin typeface="Arial Narrow" panose="020B0604020202020204" pitchFamily="34" charset="0"/>
                        <a:ea typeface="ＭＳ Ｐゴシック" panose="020B0600070205080204" pitchFamily="34" charset="-128"/>
                      </a:endParaRPr>
                    </a:p>
                  </a:txBody>
                  <a:tcPr marL="13547" marR="13547" marT="13554" marB="0" anchor="ctr"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79212999"/>
                  </a:ext>
                </a:extLst>
              </a:tr>
            </a:tbl>
          </a:graphicData>
        </a:graphic>
      </p:graphicFrame>
      <p:sp>
        <p:nvSpPr>
          <p:cNvPr id="90174" name="Rectangle 2">
            <a:extLst>
              <a:ext uri="{FF2B5EF4-FFF2-40B4-BE49-F238E27FC236}">
                <a16:creationId xmlns:a16="http://schemas.microsoft.com/office/drawing/2014/main" id="{D0BD9C5A-C795-5C08-D355-6DFEA671FD08}"/>
              </a:ext>
            </a:extLst>
          </p:cNvPr>
          <p:cNvSpPr>
            <a:spLocks noGrp="1" noChangeArrowheads="1"/>
          </p:cNvSpPr>
          <p:nvPr>
            <p:ph type="title"/>
          </p:nvPr>
        </p:nvSpPr>
        <p:spPr>
          <a:xfrm>
            <a:off x="4029878" y="411200"/>
            <a:ext cx="8778240" cy="458893"/>
          </a:xfrm>
        </p:spPr>
        <p:txBody>
          <a:bodyPr>
            <a:noAutofit/>
          </a:bodyPr>
          <a:lstStyle/>
          <a:p>
            <a:r>
              <a:rPr lang="en-US" altLang="en-US" sz="3200" dirty="0">
                <a:solidFill>
                  <a:srgbClr val="0093D0"/>
                </a:solidFill>
              </a:rPr>
              <a:t>PHA Case Study – </a:t>
            </a:r>
            <a:r>
              <a:rPr lang="en-US" sz="3200" dirty="0"/>
              <a:t>worksheet cont’d</a:t>
            </a:r>
            <a:endParaRPr lang="en-US" altLang="en-US" sz="3200" dirty="0"/>
          </a:p>
        </p:txBody>
      </p:sp>
      <p:sp>
        <p:nvSpPr>
          <p:cNvPr id="5" name="TextBox 4">
            <a:extLst>
              <a:ext uri="{FF2B5EF4-FFF2-40B4-BE49-F238E27FC236}">
                <a16:creationId xmlns:a16="http://schemas.microsoft.com/office/drawing/2014/main" id="{68A6E601-B483-F1AF-6572-6019C66A7BC5}"/>
              </a:ext>
            </a:extLst>
          </p:cNvPr>
          <p:cNvSpPr txBox="1"/>
          <p:nvPr/>
        </p:nvSpPr>
        <p:spPr bwMode="auto">
          <a:xfrm>
            <a:off x="1181327" y="6207144"/>
            <a:ext cx="6501808" cy="392928"/>
          </a:xfrm>
          <a:prstGeom prst="rect">
            <a:avLst/>
          </a:prstGeom>
          <a:noFill/>
          <a:ln w="12700">
            <a:solidFill>
              <a:schemeClr val="tx1"/>
            </a:solidFill>
            <a:round/>
            <a:headEnd/>
            <a:tailEnd/>
          </a:ln>
        </p:spPr>
        <p:txBody>
          <a:bodyPr wrap="square" lIns="91440" tIns="45720" rIns="91440" bIns="45720" anchor="t">
            <a:spAutoFit/>
          </a:bodyPr>
          <a:lstStyle/>
          <a:p>
            <a:r>
              <a:rPr lang="en-US" sz="1050" dirty="0">
                <a:solidFill>
                  <a:schemeClr val="tx1"/>
                </a:solidFill>
                <a:effectLst/>
                <a:latin typeface="+mn-lt"/>
                <a:cs typeface="Lucida Sans Unicode"/>
              </a:rPr>
              <a:t>The severity of harm (i.e</a:t>
            </a:r>
            <a:r>
              <a:rPr lang="en-US" sz="1050" dirty="0">
                <a:solidFill>
                  <a:schemeClr val="tx1"/>
                </a:solidFill>
                <a:latin typeface="+mn-lt"/>
                <a:cs typeface="Lucida Sans Unicode"/>
              </a:rPr>
              <a:t>.,</a:t>
            </a:r>
            <a:r>
              <a:rPr lang="en-US" sz="1050" dirty="0">
                <a:solidFill>
                  <a:schemeClr val="tx1"/>
                </a:solidFill>
                <a:effectLst/>
                <a:latin typeface="+mn-lt"/>
                <a:cs typeface="Lucida Sans Unicode"/>
              </a:rPr>
              <a:t> the hazard’s effect) is </a:t>
            </a:r>
            <a:r>
              <a:rPr lang="en-US" sz="1050" dirty="0">
                <a:solidFill>
                  <a:schemeClr val="tx1"/>
                </a:solidFill>
                <a:latin typeface="+mn-lt"/>
                <a:cs typeface="Lucida Sans Unicode"/>
              </a:rPr>
              <a:t>scored assuming the hazard/harm occurs.                                        Note: The severity score is independent of the </a:t>
            </a:r>
            <a:r>
              <a:rPr lang="en-US" sz="1050" dirty="0">
                <a:solidFill>
                  <a:schemeClr val="tx1"/>
                </a:solidFill>
                <a:effectLst/>
                <a:latin typeface="+mn-lt"/>
                <a:cs typeface="Lucida Sans Unicode"/>
              </a:rPr>
              <a:t>probability of occurrence of the hazard/harm.</a:t>
            </a:r>
            <a:endParaRPr lang="en-US" sz="1100" dirty="0">
              <a:solidFill>
                <a:schemeClr val="tx1"/>
              </a:solidFill>
              <a:effectLst/>
              <a:latin typeface="+mn-lt"/>
              <a:cs typeface="Lucida Sans Unicode"/>
            </a:endParaRPr>
          </a:p>
        </p:txBody>
      </p:sp>
      <p:cxnSp>
        <p:nvCxnSpPr>
          <p:cNvPr id="7" name="Straight Arrow Connector 6">
            <a:extLst>
              <a:ext uri="{FF2B5EF4-FFF2-40B4-BE49-F238E27FC236}">
                <a16:creationId xmlns:a16="http://schemas.microsoft.com/office/drawing/2014/main" id="{A4A11173-0DC7-A86E-D331-14517A485225}"/>
              </a:ext>
            </a:extLst>
          </p:cNvPr>
          <p:cNvCxnSpPr>
            <a:cxnSpLocks/>
          </p:cNvCxnSpPr>
          <p:nvPr/>
        </p:nvCxnSpPr>
        <p:spPr bwMode="auto">
          <a:xfrm flipV="1">
            <a:off x="3955312" y="5356151"/>
            <a:ext cx="0" cy="839061"/>
          </a:xfrm>
          <a:prstGeom prst="straightConnector1">
            <a:avLst/>
          </a:prstGeom>
          <a:solidFill>
            <a:srgbClr val="00B8FF"/>
          </a:solidFill>
          <a:ln w="28575" cap="flat" cmpd="sng" algn="ctr">
            <a:solidFill>
              <a:schemeClr val="tx1"/>
            </a:solidFill>
            <a:prstDash val="solid"/>
            <a:round/>
            <a:headEnd type="none" w="med" len="med"/>
            <a:tailEnd type="triangle"/>
          </a:ln>
          <a:effectLst/>
        </p:spPr>
      </p:cxnSp>
      <p:sp>
        <p:nvSpPr>
          <p:cNvPr id="13" name="TextBox 12">
            <a:extLst>
              <a:ext uri="{FF2B5EF4-FFF2-40B4-BE49-F238E27FC236}">
                <a16:creationId xmlns:a16="http://schemas.microsoft.com/office/drawing/2014/main" id="{8413BDB9-1CF9-5238-F3B3-475023C2DA9C}"/>
              </a:ext>
            </a:extLst>
          </p:cNvPr>
          <p:cNvSpPr txBox="1"/>
          <p:nvPr/>
        </p:nvSpPr>
        <p:spPr bwMode="auto">
          <a:xfrm>
            <a:off x="5014748" y="5566912"/>
            <a:ext cx="4294350" cy="543226"/>
          </a:xfrm>
          <a:prstGeom prst="rect">
            <a:avLst/>
          </a:prstGeom>
          <a:noFill/>
          <a:ln w="12700">
            <a:solidFill>
              <a:schemeClr val="tx1"/>
            </a:solidFill>
            <a:round/>
            <a:headEnd/>
            <a:tailEnd/>
          </a:ln>
        </p:spPr>
        <p:txBody>
          <a:bodyPr wrap="square">
            <a:spAutoFit/>
          </a:bodyPr>
          <a:lstStyle/>
          <a:p>
            <a:r>
              <a:rPr kumimoji="0" lang="en-US" altLang="en-US" sz="1050" b="1" i="0" u="none" strike="noStrike" kern="0" cap="none" spc="0" normalizeH="0" baseline="0" noProof="0">
                <a:ln>
                  <a:noFill/>
                </a:ln>
                <a:solidFill>
                  <a:schemeClr val="tx1"/>
                </a:solidFill>
                <a:effectLst/>
                <a:uLnTx/>
                <a:uFillTx/>
                <a:latin typeface="Arial"/>
                <a:ea typeface="ＭＳ Ｐゴシック" panose="020B0600070205080204" pitchFamily="34" charset="-128"/>
                <a:cs typeface="Arial" panose="020B0604020202020204" pitchFamily="34" charset="0"/>
              </a:rPr>
              <a:t>The probability </a:t>
            </a:r>
            <a:r>
              <a:rPr kumimoji="0" lang="en-US" altLang="en-US" sz="1050" b="1" i="0" u="none" strike="noStrike" kern="0" cap="none" spc="0" normalizeH="0" baseline="0" noProof="0">
                <a:ln>
                  <a:noFill/>
                </a:ln>
                <a:solidFill>
                  <a:srgbClr val="000000"/>
                </a:solidFill>
                <a:effectLst/>
                <a:uLnTx/>
                <a:uFillTx/>
                <a:latin typeface="Arial"/>
                <a:ea typeface="ＭＳ Ｐゴシック" panose="020B0600070205080204" pitchFamily="34" charset="-128"/>
                <a:cs typeface="Arial" panose="020B0604020202020204" pitchFamily="34" charset="0"/>
              </a:rPr>
              <a:t>of occurrence is scored based on the hazard resulting in the harm, given the hazardous situation and the current</a:t>
            </a:r>
            <a:r>
              <a:rPr kumimoji="0" lang="en-US" altLang="en-US" sz="1050" b="1" i="0" u="none" strike="noStrike" kern="0" cap="none" spc="0" normalizeH="0" baseline="0" noProof="0">
                <a:ln>
                  <a:noFill/>
                </a:ln>
                <a:solidFill>
                  <a:schemeClr val="tx1"/>
                </a:solidFill>
                <a:effectLst/>
                <a:uLnTx/>
                <a:uFillTx/>
                <a:latin typeface="Arial"/>
                <a:ea typeface="ＭＳ Ｐゴシック" panose="020B0600070205080204" pitchFamily="34" charset="-128"/>
                <a:cs typeface="Arial" panose="020B0604020202020204" pitchFamily="34" charset="0"/>
              </a:rPr>
              <a:t> </a:t>
            </a:r>
            <a:r>
              <a:rPr kumimoji="0" lang="en-US" altLang="en-US" sz="1050" b="1" i="0" u="none" strike="noStrike" kern="0" cap="none" spc="0" normalizeH="0" baseline="0" noProof="0">
                <a:ln>
                  <a:noFill/>
                </a:ln>
                <a:solidFill>
                  <a:srgbClr val="000000"/>
                </a:solidFill>
                <a:effectLst/>
                <a:uLnTx/>
                <a:uFillTx/>
                <a:latin typeface="Arial"/>
                <a:ea typeface="ＭＳ Ｐゴシック" panose="020B0600070205080204" pitchFamily="34" charset="-128"/>
                <a:cs typeface="Arial" panose="020B0604020202020204" pitchFamily="34" charset="0"/>
              </a:rPr>
              <a:t>controls that are in place.</a:t>
            </a:r>
            <a:endParaRPr lang="en-US" sz="2800"/>
          </a:p>
        </p:txBody>
      </p:sp>
      <p:cxnSp>
        <p:nvCxnSpPr>
          <p:cNvPr id="14" name="Straight Arrow Connector 13">
            <a:extLst>
              <a:ext uri="{FF2B5EF4-FFF2-40B4-BE49-F238E27FC236}">
                <a16:creationId xmlns:a16="http://schemas.microsoft.com/office/drawing/2014/main" id="{D0FB39DE-E416-308A-99A8-0775AA406ED6}"/>
              </a:ext>
            </a:extLst>
          </p:cNvPr>
          <p:cNvCxnSpPr>
            <a:cxnSpLocks/>
          </p:cNvCxnSpPr>
          <p:nvPr/>
        </p:nvCxnSpPr>
        <p:spPr bwMode="auto">
          <a:xfrm flipV="1">
            <a:off x="8773003" y="5310431"/>
            <a:ext cx="0" cy="244549"/>
          </a:xfrm>
          <a:prstGeom prst="straightConnector1">
            <a:avLst/>
          </a:prstGeom>
          <a:solidFill>
            <a:srgbClr val="00B8FF"/>
          </a:solidFill>
          <a:ln w="28575" cap="flat" cmpd="sng" algn="ctr">
            <a:solidFill>
              <a:schemeClr val="tx1"/>
            </a:solidFill>
            <a:prstDash val="solid"/>
            <a:round/>
            <a:headEnd type="none" w="med" len="med"/>
            <a:tailEnd type="triangle"/>
          </a:ln>
          <a:effectLst/>
        </p:spPr>
      </p:cxnSp>
      <p:sp>
        <p:nvSpPr>
          <p:cNvPr id="17" name="Rectangle 4">
            <a:extLst>
              <a:ext uri="{FF2B5EF4-FFF2-40B4-BE49-F238E27FC236}">
                <a16:creationId xmlns:a16="http://schemas.microsoft.com/office/drawing/2014/main" id="{5E221478-0550-5F67-3A18-7807FD1048B8}"/>
              </a:ext>
            </a:extLst>
          </p:cNvPr>
          <p:cNvSpPr>
            <a:spLocks noChangeArrowheads="1"/>
          </p:cNvSpPr>
          <p:nvPr/>
        </p:nvSpPr>
        <p:spPr bwMode="auto">
          <a:xfrm>
            <a:off x="9295073" y="6193554"/>
            <a:ext cx="3530420" cy="42010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lIns="97527" tIns="48764" rIns="97527" bIns="48764">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lnSpc>
                <a:spcPct val="95000"/>
              </a:lnSpc>
              <a:spcBef>
                <a:spcPct val="50000"/>
              </a:spcBef>
              <a:spcAft>
                <a:spcPct val="40000"/>
              </a:spcAft>
              <a:buClr>
                <a:schemeClr val="tx1"/>
              </a:buClr>
            </a:pPr>
            <a:r>
              <a:rPr lang="en-US" altLang="en-US" sz="1100">
                <a:solidFill>
                  <a:srgbClr val="000000"/>
                </a:solidFill>
              </a:rPr>
              <a:t>The risk level is based on a combination of severity and probability of occurrence.</a:t>
            </a:r>
          </a:p>
        </p:txBody>
      </p:sp>
      <p:cxnSp>
        <p:nvCxnSpPr>
          <p:cNvPr id="18" name="Straight Arrow Connector 17">
            <a:extLst>
              <a:ext uri="{FF2B5EF4-FFF2-40B4-BE49-F238E27FC236}">
                <a16:creationId xmlns:a16="http://schemas.microsoft.com/office/drawing/2014/main" id="{6271E63A-83FD-4B87-B05F-BF5649CD4B02}"/>
              </a:ext>
            </a:extLst>
          </p:cNvPr>
          <p:cNvCxnSpPr>
            <a:cxnSpLocks/>
          </p:cNvCxnSpPr>
          <p:nvPr/>
        </p:nvCxnSpPr>
        <p:spPr bwMode="auto">
          <a:xfrm flipV="1">
            <a:off x="9705311" y="5310431"/>
            <a:ext cx="0" cy="884781"/>
          </a:xfrm>
          <a:prstGeom prst="straightConnector1">
            <a:avLst/>
          </a:prstGeom>
          <a:solidFill>
            <a:srgbClr val="00B8FF"/>
          </a:solidFill>
          <a:ln w="28575" cap="flat" cmpd="sng" algn="ctr">
            <a:solidFill>
              <a:schemeClr val="tx1"/>
            </a:solidFill>
            <a:prstDash val="solid"/>
            <a:round/>
            <a:headEnd type="none" w="med" len="med"/>
            <a:tailEnd type="triangle"/>
          </a:ln>
          <a:effectLst/>
        </p:spPr>
      </p:cxnSp>
      <p:sp>
        <p:nvSpPr>
          <p:cNvPr id="20" name="TextBox 19">
            <a:extLst>
              <a:ext uri="{FF2B5EF4-FFF2-40B4-BE49-F238E27FC236}">
                <a16:creationId xmlns:a16="http://schemas.microsoft.com/office/drawing/2014/main" id="{B1FC5441-044C-4949-3A8D-344157DA7099}"/>
              </a:ext>
            </a:extLst>
          </p:cNvPr>
          <p:cNvSpPr txBox="1"/>
          <p:nvPr/>
        </p:nvSpPr>
        <p:spPr bwMode="auto">
          <a:xfrm>
            <a:off x="10101525" y="5564929"/>
            <a:ext cx="2609165" cy="413959"/>
          </a:xfrm>
          <a:prstGeom prst="rect">
            <a:avLst/>
          </a:prstGeom>
          <a:noFill/>
          <a:ln w="12700">
            <a:solidFill>
              <a:schemeClr val="tx1"/>
            </a:solidFill>
            <a:round/>
            <a:headEnd/>
            <a:tailEnd/>
          </a:ln>
        </p:spPr>
        <p:txBody>
          <a:bodyPr wrap="square">
            <a:spAutoFit/>
          </a:bodyPr>
          <a:lstStyle/>
          <a:p>
            <a:pPr marL="0" marR="0" lvl="0" indent="0" defTabSz="449263" rtl="0" eaLnBrk="1" fontAlgn="base" latinLnBrk="0" hangingPunct="1">
              <a:lnSpc>
                <a:spcPct val="95000"/>
              </a:lnSpc>
              <a:spcBef>
                <a:spcPct val="50000"/>
              </a:spcBef>
              <a:spcAft>
                <a:spcPct val="40000"/>
              </a:spcAft>
              <a:buClr>
                <a:srgbClr val="000000"/>
              </a:buClr>
              <a:buSzPct val="100000"/>
              <a:buFont typeface="Times New Roman" pitchFamily="18" charset="0"/>
              <a:buNone/>
              <a:tabLst/>
              <a:defRPr/>
            </a:pPr>
            <a:r>
              <a:rPr lang="en-US" altLang="en-US" sz="1100">
                <a:solidFill>
                  <a:srgbClr val="000000"/>
                </a:solidFill>
                <a:latin typeface="Arial" panose="020B0604020202020204" pitchFamily="34" charset="0"/>
                <a:ea typeface="ＭＳ Ｐゴシック" panose="020B0600070205080204" pitchFamily="34" charset="-128"/>
              </a:rPr>
              <a:t>Determine recommendations to achieve to acceptable residual risk</a:t>
            </a:r>
          </a:p>
        </p:txBody>
      </p:sp>
      <p:cxnSp>
        <p:nvCxnSpPr>
          <p:cNvPr id="21" name="Straight Arrow Connector 20">
            <a:extLst>
              <a:ext uri="{FF2B5EF4-FFF2-40B4-BE49-F238E27FC236}">
                <a16:creationId xmlns:a16="http://schemas.microsoft.com/office/drawing/2014/main" id="{AD02DA7A-12D7-2823-2282-77966F66C0D0}"/>
              </a:ext>
            </a:extLst>
          </p:cNvPr>
          <p:cNvCxnSpPr>
            <a:cxnSpLocks/>
          </p:cNvCxnSpPr>
          <p:nvPr/>
        </p:nvCxnSpPr>
        <p:spPr bwMode="auto">
          <a:xfrm flipV="1">
            <a:off x="11365532" y="5283820"/>
            <a:ext cx="0" cy="294628"/>
          </a:xfrm>
          <a:prstGeom prst="straightConnector1">
            <a:avLst/>
          </a:prstGeom>
          <a:solidFill>
            <a:srgbClr val="00B8FF"/>
          </a:solidFill>
          <a:ln w="28575" cap="flat" cmpd="sng" algn="ctr">
            <a:solidFill>
              <a:schemeClr val="tx1"/>
            </a:solidFill>
            <a:prstDash val="solid"/>
            <a:round/>
            <a:headEnd type="none" w="med" len="med"/>
            <a:tailEnd type="triangle"/>
          </a:ln>
          <a:effectLst/>
        </p:spPr>
      </p:cxnSp>
      <p:sp>
        <p:nvSpPr>
          <p:cNvPr id="23" name="TextBox 14">
            <a:extLst>
              <a:ext uri="{FF2B5EF4-FFF2-40B4-BE49-F238E27FC236}">
                <a16:creationId xmlns:a16="http://schemas.microsoft.com/office/drawing/2014/main" id="{F14EFF23-192F-7C1A-E783-8E0A4E9341FD}"/>
              </a:ext>
            </a:extLst>
          </p:cNvPr>
          <p:cNvSpPr txBox="1"/>
          <p:nvPr/>
        </p:nvSpPr>
        <p:spPr>
          <a:xfrm>
            <a:off x="3448534" y="6718121"/>
            <a:ext cx="6344633" cy="550279"/>
          </a:xfrm>
          <a:prstGeom prst="rect">
            <a:avLst/>
          </a:prstGeom>
          <a:noFill/>
        </p:spPr>
        <p:txBody>
          <a:bodyPr wrap="square">
            <a:spAutoFit/>
          </a:bodyPr>
          <a:lstStyle/>
          <a:p>
            <a:pPr algn="ctr"/>
            <a:r>
              <a:rPr lang="en-US" altLang="en-US" sz="1600">
                <a:solidFill>
                  <a:srgbClr val="0070C0"/>
                </a:solidFill>
                <a:latin typeface="Arial" panose="020B0604020202020204" pitchFamily="34" charset="0"/>
                <a:ea typeface="ＭＳ Ｐゴシック" panose="020B0600070205080204" pitchFamily="34" charset="-128"/>
              </a:rPr>
              <a:t>Note: If a hazard has multiple harms or hazardous situations, score each individually to avoid blending score estimates   </a:t>
            </a:r>
            <a:endParaRPr lang="en-US" sz="1600">
              <a:solidFill>
                <a:srgbClr val="0070C0"/>
              </a:solidFill>
              <a:latin typeface="Arial" panose="020B0604020202020204" pitchFamily="34" charset="0"/>
              <a:ea typeface="ＭＳ Ｐゴシック" panose="020B0600070205080204" pitchFamily="34" charset="-128"/>
            </a:endParaRPr>
          </a:p>
        </p:txBody>
      </p:sp>
      <p:sp>
        <p:nvSpPr>
          <p:cNvPr id="2" name="Slide Number Placeholder 3">
            <a:extLst>
              <a:ext uri="{FF2B5EF4-FFF2-40B4-BE49-F238E27FC236}">
                <a16:creationId xmlns:a16="http://schemas.microsoft.com/office/drawing/2014/main" id="{F8B8FEB3-7B97-3A33-03F1-96283DD965C1}"/>
              </a:ext>
            </a:extLst>
          </p:cNvPr>
          <p:cNvSpPr>
            <a:spLocks noGrp="1"/>
          </p:cNvSpPr>
          <p:nvPr>
            <p:ph type="sldNum" sz="quarter" idx="12"/>
          </p:nvPr>
        </p:nvSpPr>
        <p:spPr>
          <a:xfrm>
            <a:off x="10728561" y="6823866"/>
            <a:ext cx="1995875" cy="389467"/>
          </a:xfrm>
        </p:spPr>
        <p:txBody>
          <a:bodyPr/>
          <a:lstStyle/>
          <a:p>
            <a:fld id="{0A8834A9-D2EF-46F6-A181-679F22EC2504}" type="slidenum">
              <a:rPr lang="zh-TW" altLang="en-US" smtClean="0"/>
              <a:pPr/>
              <a:t>16</a:t>
            </a:fld>
            <a:endParaRPr lang="zh-TW" altLang="en-US"/>
          </a:p>
        </p:txBody>
      </p:sp>
    </p:spTree>
    <p:extLst>
      <p:ext uri="{BB962C8B-B14F-4D97-AF65-F5344CB8AC3E}">
        <p14:creationId xmlns:p14="http://schemas.microsoft.com/office/powerpoint/2010/main" val="389978754"/>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AB96D-E0B6-6EE1-3D6B-2221CF3A28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4A7B2A-29CA-54DB-F03A-D830FA6912E0}"/>
              </a:ext>
            </a:extLst>
          </p:cNvPr>
          <p:cNvSpPr>
            <a:spLocks noGrp="1"/>
          </p:cNvSpPr>
          <p:nvPr>
            <p:ph type="title"/>
          </p:nvPr>
        </p:nvSpPr>
        <p:spPr>
          <a:xfrm>
            <a:off x="4163961" y="363636"/>
            <a:ext cx="8133144" cy="790575"/>
          </a:xfrm>
        </p:spPr>
        <p:txBody>
          <a:bodyPr/>
          <a:lstStyle/>
          <a:p>
            <a:br>
              <a:rPr lang="en-US" dirty="0"/>
            </a:br>
            <a:r>
              <a:rPr lang="en-US" dirty="0"/>
              <a:t>Summary </a:t>
            </a:r>
            <a:br>
              <a:rPr lang="en-US" dirty="0"/>
            </a:br>
            <a:endParaRPr lang="en-US" dirty="0"/>
          </a:p>
        </p:txBody>
      </p:sp>
      <p:sp>
        <p:nvSpPr>
          <p:cNvPr id="4" name="Slide Number Placeholder 3">
            <a:extLst>
              <a:ext uri="{FF2B5EF4-FFF2-40B4-BE49-F238E27FC236}">
                <a16:creationId xmlns:a16="http://schemas.microsoft.com/office/drawing/2014/main" id="{5483A28D-75E3-373C-18D0-4B845889EBAD}"/>
              </a:ext>
            </a:extLst>
          </p:cNvPr>
          <p:cNvSpPr>
            <a:spLocks noGrp="1"/>
          </p:cNvSpPr>
          <p:nvPr>
            <p:ph type="sldNum" sz="quarter" idx="12"/>
          </p:nvPr>
        </p:nvSpPr>
        <p:spPr>
          <a:xfrm>
            <a:off x="10728561" y="6823866"/>
            <a:ext cx="1995875" cy="389467"/>
          </a:xfrm>
        </p:spPr>
        <p:txBody>
          <a:bodyPr/>
          <a:lstStyle/>
          <a:p>
            <a:fld id="{0A8834A9-D2EF-46F6-A181-679F22EC2504}" type="slidenum">
              <a:rPr lang="zh-TW" altLang="en-US" smtClean="0"/>
              <a:pPr/>
              <a:t>17</a:t>
            </a:fld>
            <a:endParaRPr lang="zh-TW" altLang="en-US"/>
          </a:p>
        </p:txBody>
      </p:sp>
      <p:sp>
        <p:nvSpPr>
          <p:cNvPr id="6" name="TextBox 5">
            <a:extLst>
              <a:ext uri="{FF2B5EF4-FFF2-40B4-BE49-F238E27FC236}">
                <a16:creationId xmlns:a16="http://schemas.microsoft.com/office/drawing/2014/main" id="{3C9EB526-4527-2977-3775-91FC1B2447FE}"/>
              </a:ext>
            </a:extLst>
          </p:cNvPr>
          <p:cNvSpPr txBox="1"/>
          <p:nvPr/>
        </p:nvSpPr>
        <p:spPr bwMode="auto">
          <a:xfrm>
            <a:off x="297181" y="1543049"/>
            <a:ext cx="12094516" cy="5281446"/>
          </a:xfrm>
          <a:prstGeom prst="rect">
            <a:avLst/>
          </a:prstGeom>
          <a:noFill/>
          <a:ln w="9525">
            <a:noFill/>
            <a:round/>
            <a:headEnd/>
            <a:tailEnd/>
          </a:ln>
        </p:spPr>
        <p:txBody>
          <a:bodyPr wrap="square" lIns="91440" tIns="45720" rIns="91440" bIns="45720" anchor="t">
            <a:spAutoFit/>
          </a:bodyPr>
          <a:lstStyle/>
          <a:p>
            <a:pPr marL="285750" indent="-285750" defTabSz="457200" fontAlgn="auto" hangingPunct="1">
              <a:lnSpc>
                <a:spcPct val="97000"/>
              </a:lnSpc>
              <a:spcBef>
                <a:spcPts val="1200"/>
              </a:spcBef>
              <a:spcAft>
                <a:spcPts val="0"/>
              </a:spcAft>
              <a:buClr>
                <a:srgbClr val="0093D0"/>
              </a:buClr>
              <a:buSzTx/>
              <a:buFont typeface="Arial" panose="020B0604020202020204" pitchFamily="34" charset="0"/>
              <a:buChar char="•"/>
              <a:defRPr/>
            </a:pPr>
            <a:r>
              <a:rPr lang="en-US" sz="2000" b="0" kern="600" spc="10" dirty="0">
                <a:solidFill>
                  <a:srgbClr val="000000"/>
                </a:solidFill>
                <a:latin typeface="Arial"/>
                <a:cs typeface="Arial"/>
              </a:rPr>
              <a:t>PHA can be used to </a:t>
            </a:r>
            <a:r>
              <a:rPr lang="en-US" sz="2000" b="0" kern="600" spc="10" dirty="0" err="1">
                <a:solidFill>
                  <a:srgbClr val="000000"/>
                </a:solidFill>
                <a:latin typeface="Arial"/>
                <a:cs typeface="Arial"/>
              </a:rPr>
              <a:t>analyse</a:t>
            </a:r>
            <a:r>
              <a:rPr lang="en-US" sz="2000" b="0" kern="600" spc="10" dirty="0">
                <a:solidFill>
                  <a:srgbClr val="000000"/>
                </a:solidFill>
                <a:latin typeface="Arial"/>
                <a:cs typeface="Arial"/>
              </a:rPr>
              <a:t> processes, products, systems, etc., for hazards, to assess the risks </a:t>
            </a:r>
            <a:r>
              <a:rPr lang="en-US" sz="2000" b="0" kern="600" spc="10">
                <a:solidFill>
                  <a:srgbClr val="000000"/>
                </a:solidFill>
                <a:latin typeface="Arial"/>
                <a:cs typeface="Arial"/>
              </a:rPr>
              <a:t>presented by those hazards, and to prioritise the hazards for risk control.  </a:t>
            </a:r>
          </a:p>
          <a:p>
            <a:pPr marL="285750" indent="-285750" defTabSz="457200" fontAlgn="auto" hangingPunct="1">
              <a:lnSpc>
                <a:spcPct val="97000"/>
              </a:lnSpc>
              <a:spcBef>
                <a:spcPts val="1200"/>
              </a:spcBef>
              <a:spcAft>
                <a:spcPts val="0"/>
              </a:spcAft>
              <a:buClr>
                <a:srgbClr val="0093D0"/>
              </a:buClr>
              <a:buSzTx/>
              <a:buFont typeface="Arial" panose="020B0604020202020204" pitchFamily="34" charset="0"/>
              <a:buChar char="•"/>
              <a:defRPr/>
            </a:pPr>
            <a:r>
              <a:rPr lang="en-US" sz="2000" b="0" kern="600" spc="10" dirty="0">
                <a:solidFill>
                  <a:srgbClr val="000000"/>
                </a:solidFill>
                <a:latin typeface="Arial"/>
                <a:cs typeface="Arial"/>
              </a:rPr>
              <a:t>PHA is often used where circumstances prevent a more extensive/rigorous QRM technique from being used. </a:t>
            </a:r>
          </a:p>
          <a:p>
            <a:pPr marL="285750" indent="-285750" defTabSz="457200" fontAlgn="auto" hangingPunct="1">
              <a:lnSpc>
                <a:spcPct val="97000"/>
              </a:lnSpc>
              <a:spcBef>
                <a:spcPts val="1200"/>
              </a:spcBef>
              <a:spcAft>
                <a:spcPts val="0"/>
              </a:spcAft>
              <a:buClr>
                <a:srgbClr val="0093D0"/>
              </a:buClr>
              <a:buSzTx/>
              <a:buFont typeface="Arial" panose="020B0604020202020204" pitchFamily="34" charset="0"/>
              <a:buChar char="•"/>
              <a:defRPr/>
            </a:pPr>
            <a:r>
              <a:rPr lang="en-US" sz="2000" b="0" kern="600" spc="10" dirty="0">
                <a:solidFill>
                  <a:srgbClr val="000000"/>
                </a:solidFill>
                <a:latin typeface="Arial"/>
                <a:cs typeface="Arial"/>
              </a:rPr>
              <a:t>It is </a:t>
            </a:r>
            <a:r>
              <a:rPr lang="en-GB" altLang="en-US" sz="2000" b="0" kern="600" spc="10" dirty="0">
                <a:solidFill>
                  <a:srgbClr val="000000"/>
                </a:solidFill>
                <a:latin typeface="Arial"/>
                <a:cs typeface="Arial"/>
              </a:rPr>
              <a:t>frequently used early in the development of a process or product, when information and knowledge may be limited. </a:t>
            </a:r>
          </a:p>
          <a:p>
            <a:pPr marL="285750" indent="-285750" defTabSz="457200" fontAlgn="auto" hangingPunct="1">
              <a:lnSpc>
                <a:spcPct val="97000"/>
              </a:lnSpc>
              <a:spcBef>
                <a:spcPts val="1200"/>
              </a:spcBef>
              <a:spcAft>
                <a:spcPts val="0"/>
              </a:spcAft>
              <a:buClr>
                <a:srgbClr val="0093D0"/>
              </a:buClr>
              <a:buSzTx/>
              <a:buFont typeface="Arial" panose="020B0604020202020204" pitchFamily="34" charset="0"/>
              <a:buChar char="•"/>
              <a:defRPr/>
            </a:pPr>
            <a:r>
              <a:rPr lang="en-GB" sz="2000" b="0" kern="600" spc="10" dirty="0">
                <a:solidFill>
                  <a:srgbClr val="000000"/>
                </a:solidFill>
                <a:latin typeface="Arial"/>
                <a:cs typeface="Arial"/>
              </a:rPr>
              <a:t>The case study in this presentation shows a stepwise procedure for performing a PHA, whereby the step or process of concern is identified, its potential hazards are identified and assessed for their potential harms, their root causes and their associated risk levels, taking into account the current controls that are in place.   </a:t>
            </a:r>
          </a:p>
          <a:p>
            <a:pPr marL="285750" indent="-285750" defTabSz="457200" fontAlgn="auto" hangingPunct="1">
              <a:lnSpc>
                <a:spcPct val="97000"/>
              </a:lnSpc>
              <a:spcBef>
                <a:spcPts val="1200"/>
              </a:spcBef>
              <a:spcAft>
                <a:spcPts val="0"/>
              </a:spcAft>
              <a:buClr>
                <a:srgbClr val="0093D0"/>
              </a:buClr>
              <a:buSzTx/>
              <a:buFont typeface="Arial" panose="020B0604020202020204" pitchFamily="34" charset="0"/>
              <a:buChar char="•"/>
              <a:defRPr/>
            </a:pPr>
            <a:r>
              <a:rPr lang="en-GB" sz="2000" b="0" kern="600" spc="10" dirty="0">
                <a:solidFill>
                  <a:srgbClr val="000000"/>
                </a:solidFill>
                <a:latin typeface="Arial"/>
                <a:cs typeface="Arial"/>
              </a:rPr>
              <a:t>In this way, a PHA helps to systematically identified risk mitigating actions for the hazards of concern. </a:t>
            </a:r>
            <a:endParaRPr lang="en-US" sz="2000" b="0" kern="600" spc="10" dirty="0">
              <a:solidFill>
                <a:srgbClr val="000000"/>
              </a:solidFill>
              <a:latin typeface="Arial"/>
              <a:cs typeface="Arial"/>
            </a:endParaRPr>
          </a:p>
          <a:p>
            <a:pPr marR="0" lvl="0" algn="l" defTabSz="449263">
              <a:lnSpc>
                <a:spcPct val="97000"/>
              </a:lnSpc>
              <a:spcBef>
                <a:spcPts val="1200"/>
              </a:spcBef>
              <a:spcAft>
                <a:spcPts val="0"/>
              </a:spcAft>
              <a:buSzTx/>
              <a:tabLst/>
              <a:defRPr/>
            </a:pPr>
            <a:endParaRPr lang="en-US" sz="2000" b="0" i="0" u="none" strike="noStrike" kern="600" cap="none" spc="10" normalizeH="0" baseline="0" noProof="0" dirty="0">
              <a:ln>
                <a:noFill/>
              </a:ln>
              <a:solidFill>
                <a:srgbClr val="000000"/>
              </a:solidFill>
              <a:effectLst/>
              <a:uLnTx/>
              <a:uFillTx/>
              <a:latin typeface="Arial"/>
              <a:cs typeface="Arial"/>
            </a:endParaRPr>
          </a:p>
          <a:p>
            <a:pPr>
              <a:lnSpc>
                <a:spcPct val="97000"/>
              </a:lnSpc>
              <a:spcBef>
                <a:spcPts val="1200"/>
              </a:spcBef>
              <a:spcAft>
                <a:spcPts val="0"/>
              </a:spcAft>
              <a:buSzTx/>
              <a:defRPr/>
            </a:pPr>
            <a:endParaRPr lang="en-US" sz="2000" b="0" kern="600" spc="10" dirty="0">
              <a:solidFill>
                <a:srgbClr val="000000"/>
              </a:solidFill>
              <a:latin typeface="Arial"/>
              <a:cs typeface="Arial"/>
            </a:endParaRPr>
          </a:p>
          <a:p>
            <a:pPr marL="365760" indent="-365760" eaLnBrk="0">
              <a:lnSpc>
                <a:spcPct val="100000"/>
              </a:lnSpc>
              <a:spcBef>
                <a:spcPts val="640"/>
              </a:spcBef>
              <a:spcAft>
                <a:spcPts val="640"/>
              </a:spcAft>
              <a:buClr>
                <a:srgbClr val="0093D0"/>
              </a:buClr>
              <a:buSzPct val="120000"/>
              <a:buFont typeface="Arial" panose="020B0604020202020204" pitchFamily="34" charset="0"/>
              <a:buChar char="•"/>
              <a:defRPr/>
            </a:pPr>
            <a:endParaRPr lang="en-US" altLang="en-US" sz="2000" b="0" dirty="0">
              <a:solidFill>
                <a:srgbClr val="37424A"/>
              </a:solidFill>
              <a:latin typeface="Arial"/>
              <a:cs typeface="Calibri" panose="020F0502020204030204" pitchFamily="34" charset="0"/>
            </a:endParaRPr>
          </a:p>
        </p:txBody>
      </p:sp>
    </p:spTree>
    <p:extLst>
      <p:ext uri="{BB962C8B-B14F-4D97-AF65-F5344CB8AC3E}">
        <p14:creationId xmlns:p14="http://schemas.microsoft.com/office/powerpoint/2010/main" val="3001890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5936" y="2217440"/>
            <a:ext cx="8640960" cy="4273550"/>
          </a:xfrm>
        </p:spPr>
        <p:txBody>
          <a:bodyPr/>
          <a:lstStyle/>
          <a:p>
            <a:r>
              <a:rPr lang="en-CA" dirty="0"/>
              <a:t>Acknowledgement to the ICH Q9(R1) Expert Working Group (EWG)</a:t>
            </a:r>
          </a:p>
          <a:p>
            <a:r>
              <a:rPr lang="en-CA" dirty="0"/>
              <a:t>For any questions, please contact the ICH Secretariat: </a:t>
            </a:r>
          </a:p>
          <a:p>
            <a:endParaRPr lang="en-CA" dirty="0"/>
          </a:p>
          <a:p>
            <a:pPr marL="0" indent="0" algn="ctr">
              <a:buNone/>
            </a:pPr>
            <a:r>
              <a:rPr lang="en-CA" dirty="0">
                <a:solidFill>
                  <a:srgbClr val="0000FF"/>
                </a:solidFill>
              </a:rPr>
              <a:t>admin@ich.org </a:t>
            </a:r>
            <a:r>
              <a:rPr lang="en-CA" dirty="0"/>
              <a:t> </a:t>
            </a:r>
            <a:r>
              <a:rPr lang="en-CA" dirty="0">
                <a:solidFill>
                  <a:srgbClr val="0000FF"/>
                </a:solidFill>
              </a:rPr>
              <a:t> </a:t>
            </a:r>
          </a:p>
        </p:txBody>
      </p:sp>
      <p:sp>
        <p:nvSpPr>
          <p:cNvPr id="6" name="Title 5">
            <a:extLst>
              <a:ext uri="{FF2B5EF4-FFF2-40B4-BE49-F238E27FC236}">
                <a16:creationId xmlns:a16="http://schemas.microsoft.com/office/drawing/2014/main" id="{E733CCA2-EE63-4FE4-8D6C-654EB928963C}"/>
              </a:ext>
            </a:extLst>
          </p:cNvPr>
          <p:cNvSpPr>
            <a:spLocks noGrp="1"/>
          </p:cNvSpPr>
          <p:nvPr>
            <p:ph type="title"/>
          </p:nvPr>
        </p:nvSpPr>
        <p:spPr>
          <a:xfrm>
            <a:off x="2966516" y="428923"/>
            <a:ext cx="8566150" cy="790575"/>
          </a:xfrm>
        </p:spPr>
        <p:txBody>
          <a:bodyPr/>
          <a:lstStyle/>
          <a:p>
            <a:pPr algn="ctr"/>
            <a:r>
              <a:rPr lang="en-US" sz="2600" dirty="0">
                <a:ea typeface="+mj-lt"/>
                <a:cs typeface="+mj-lt"/>
              </a:rPr>
              <a:t>EWG Acknowledgment and Contact</a:t>
            </a:r>
          </a:p>
        </p:txBody>
      </p:sp>
    </p:spTree>
    <p:extLst>
      <p:ext uri="{BB962C8B-B14F-4D97-AF65-F5344CB8AC3E}">
        <p14:creationId xmlns:p14="http://schemas.microsoft.com/office/powerpoint/2010/main" val="2320387541"/>
      </p:ext>
    </p:extLst>
  </p:cSld>
  <p:clrMapOvr>
    <a:masterClrMapping/>
  </p:clrMapOvr>
</p:sld>
</file>

<file path=ppt/theme/theme1.xml><?xml version="1.0" encoding="utf-8"?>
<a:theme xmlns:a="http://schemas.openxmlformats.org/drawingml/2006/main" name="Master slide 1">
  <a:themeElements>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ICH">
      <a:majorFont>
        <a:latin typeface="Candara"/>
        <a:ea typeface=""/>
        <a:cs typeface="Lucida Sans Unicode"/>
      </a:majorFont>
      <a:minorFont>
        <a:latin typeface="Arial"/>
        <a:ea typeface=""/>
        <a:cs typeface="Lucida Sans Unicod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5200" b="1" i="0" u="none" strike="noStrike" cap="none" normalizeH="0" baseline="0" smtClean="0">
            <a:ln>
              <a:noFill/>
            </a:ln>
            <a:solidFill>
              <a:schemeClr val="bg1"/>
            </a:solidFill>
            <a:effectLst/>
            <a:latin typeface="Arial" charset="0"/>
            <a:cs typeface="Lucida Sans Unicode"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sz="5200" b="1" i="0" u="none" strike="noStrike" cap="none" normalizeH="0" baseline="0" smtClean="0">
            <a:ln>
              <a:noFill/>
            </a:ln>
            <a:solidFill>
              <a:schemeClr val="bg1"/>
            </a:solidFill>
            <a:effectLst/>
            <a:latin typeface="Arial" charset="0"/>
            <a:cs typeface="Lucida Sans Unicode" charset="0"/>
          </a:defRPr>
        </a:defPPr>
      </a:lstStyle>
    </a:lnDef>
    <a:txDef>
      <a:spPr bwMode="auto">
        <a:noFill/>
        <a:ln w="9525">
          <a:noFill/>
          <a:round/>
          <a:headEnd/>
          <a:tailEnd/>
        </a:ln>
      </a:spPr>
      <a:bodyPr lIns="90000" tIns="92880" rIns="90000" bIns="45000"/>
      <a:lstStyle>
        <a:defPPr>
          <a:lnSpc>
            <a:spcPct val="81000"/>
          </a:lnSpc>
          <a:tabLst>
            <a:tab pos="723900" algn="l"/>
            <a:tab pos="1447800" algn="l"/>
            <a:tab pos="2171700" algn="l"/>
            <a:tab pos="2895600" algn="l"/>
            <a:tab pos="3619500" algn="l"/>
            <a:tab pos="4343400" algn="l"/>
            <a:tab pos="5067300" algn="l"/>
            <a:tab pos="5791200" algn="l"/>
          </a:tabLst>
          <a:defRPr sz="2000" dirty="0">
            <a:solidFill>
              <a:srgbClr val="4C4C4C"/>
            </a:solidFill>
            <a:latin typeface="Candara" pitchFamily="32" charset="0"/>
          </a:defRPr>
        </a:defPPr>
      </a:lstStyle>
    </a:txDef>
  </a:objectDefaults>
  <a:extraClrSchemeLst>
    <a:extraClrScheme>
      <a:clrScheme name="Тема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Тема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Тема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Тема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Тема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Тема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Тема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sisl xmlns:xsi="http://www.w3.org/2001/XMLSchema-instance" xmlns:xsd="http://www.w3.org/2001/XMLSchema" xmlns="http://www.boldonjames.com/2008/01/sie/internal/label" sislVersion="0" policy="82ad3a63-90ad-4a46-a3cb-757f4658e205" origin="userSelected">
  <element uid="03e9b10b-a1f9-4a88-9630-476473f62285" value=""/>
  <element uid="7349a702-6462-4442-88eb-c64cd513835c" value=""/>
  <element uid="8490d18d-1e1f-4ae2-adbe-3f6683173bee" value=""/>
</sisl>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D70A6712039AF48B7DF6BC7E69B8D95" ma:contentTypeVersion="13" ma:contentTypeDescription="Create a new document." ma:contentTypeScope="" ma:versionID="1ac977a7cac4d66c04f6f155c25f47c8">
  <xsd:schema xmlns:xsd="http://www.w3.org/2001/XMLSchema" xmlns:xs="http://www.w3.org/2001/XMLSchema" xmlns:p="http://schemas.microsoft.com/office/2006/metadata/properties" xmlns:ns2="03e9e9b2-84eb-4bc3-ad7e-3119e51caf49" xmlns:ns3="b36beda2-23a8-43d3-a873-bb27aef5c84c" targetNamespace="http://schemas.microsoft.com/office/2006/metadata/properties" ma:root="true" ma:fieldsID="6bd81b95a9a2fe213a9d6cac3decf2f3" ns2:_="" ns3:_="">
    <xsd:import namespace="03e9e9b2-84eb-4bc3-ad7e-3119e51caf49"/>
    <xsd:import namespace="b36beda2-23a8-43d3-a873-bb27aef5c84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e9e9b2-84eb-4bc3-ad7e-3119e51caf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0d1958b-36c4-40f9-b669-4f892b5c2b4a"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descrip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36beda2-23a8-43d3-a873-bb27aef5c84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bde5753-478e-4dd3-a374-c67943a60f55}" ma:internalName="TaxCatchAll" ma:showField="CatchAllData" ma:web="b36beda2-23a8-43d3-a873-bb27aef5c8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b36beda2-23a8-43d3-a873-bb27aef5c84c" xsi:nil="true"/>
    <lcf76f155ced4ddcb4097134ff3c332f xmlns="03e9e9b2-84eb-4bc3-ad7e-3119e51caf4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A592826-DDBA-4DCE-B4F3-66899E8851B6}">
  <ds:schemaRefs>
    <ds:schemaRef ds:uri="http://www.boldonjames.com/2008/01/sie/internal/label"/>
    <ds:schemaRef ds:uri="http://www.w3.org/2001/XMLSchema"/>
  </ds:schemaRefs>
</ds:datastoreItem>
</file>

<file path=customXml/itemProps2.xml><?xml version="1.0" encoding="utf-8"?>
<ds:datastoreItem xmlns:ds="http://schemas.openxmlformats.org/officeDocument/2006/customXml" ds:itemID="{F8305058-25E5-43B8-AFD0-6E7220158D74}">
  <ds:schemaRefs>
    <ds:schemaRef ds:uri="http://schemas.microsoft.com/sharepoint/v3/contenttype/forms"/>
  </ds:schemaRefs>
</ds:datastoreItem>
</file>

<file path=customXml/itemProps3.xml><?xml version="1.0" encoding="utf-8"?>
<ds:datastoreItem xmlns:ds="http://schemas.openxmlformats.org/officeDocument/2006/customXml" ds:itemID="{199B1A14-C2ED-4B95-865B-551B923696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e9e9b2-84eb-4bc3-ad7e-3119e51caf49"/>
    <ds:schemaRef ds:uri="b36beda2-23a8-43d3-a873-bb27aef5c8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FEFB2A2C-C6B3-4DB5-98AA-F925D9F74243}">
  <ds:schemaRefs>
    <ds:schemaRef ds:uri="http://schemas.microsoft.com/office/2006/documentManagement/types"/>
    <ds:schemaRef ds:uri="http://purl.org/dc/elements/1.1/"/>
    <ds:schemaRef ds:uri="http://schemas.microsoft.com/office/infopath/2007/PartnerControls"/>
    <ds:schemaRef ds:uri="f0a6c962-2d20-4f76-8185-c2f094420a7f"/>
    <ds:schemaRef ds:uri="http://purl.org/dc/dcmitype/"/>
    <ds:schemaRef ds:uri="http://www.w3.org/XML/1998/namespace"/>
    <ds:schemaRef ds:uri="http://purl.org/dc/terms/"/>
    <ds:schemaRef ds:uri="http://schemas.microsoft.com/office/2006/metadata/properties"/>
    <ds:schemaRef ds:uri="http://schemas.openxmlformats.org/package/2006/metadata/core-properties"/>
    <ds:schemaRef ds:uri="9eccf041-af1d-487d-b301-6dee3c393436"/>
    <ds:schemaRef ds:uri="b36beda2-23a8-43d3-a873-bb27aef5c84c"/>
    <ds:schemaRef ds:uri="03e9e9b2-84eb-4bc3-ad7e-3119e51caf49"/>
  </ds:schemaRefs>
</ds:datastoreItem>
</file>

<file path=docMetadata/LabelInfo.xml><?xml version="1.0" encoding="utf-8"?>
<clbl:labelList xmlns:clbl="http://schemas.microsoft.com/office/2020/mipLabelMetadata">
  <clbl:label id="{7d2fdb41-339c-4257-87f2-a665730b31fc}" enabled="0" method="" siteId="{7d2fdb41-339c-4257-87f2-a665730b31fc}" removed="1"/>
</clbl:labelList>
</file>

<file path=docProps/app.xml><?xml version="1.0" encoding="utf-8"?>
<Properties xmlns="http://schemas.openxmlformats.org/officeDocument/2006/extended-properties" xmlns:vt="http://schemas.openxmlformats.org/officeDocument/2006/docPropsVTypes">
  <Template/>
  <TotalTime>0</TotalTime>
  <Words>3054</Words>
  <Application>Microsoft Office PowerPoint</Application>
  <PresentationFormat>Custom</PresentationFormat>
  <Paragraphs>274</Paragraphs>
  <Slides>18</Slides>
  <Notes>10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ＭＳ Ｐゴシック</vt:lpstr>
      <vt:lpstr>Arial</vt:lpstr>
      <vt:lpstr>Arial Narrow</vt:lpstr>
      <vt:lpstr>Calibri</vt:lpstr>
      <vt:lpstr>Candara</vt:lpstr>
      <vt:lpstr>Segoe UI</vt:lpstr>
      <vt:lpstr>Symbol</vt:lpstr>
      <vt:lpstr>Times New Roman</vt:lpstr>
      <vt:lpstr>Wingdings</vt:lpstr>
      <vt:lpstr>Master slide 1</vt:lpstr>
      <vt:lpstr>PowerPoint Presentation</vt:lpstr>
      <vt:lpstr>Legal Notice</vt:lpstr>
      <vt:lpstr>PHA in ICH Q9(R1)</vt:lpstr>
      <vt:lpstr>PHA Basics </vt:lpstr>
      <vt:lpstr>PHA Strengths and Limitations: </vt:lpstr>
      <vt:lpstr>PHA Potential Areas of Use(s) </vt:lpstr>
      <vt:lpstr>PHA - Key Definitions</vt:lpstr>
      <vt:lpstr>PHA Execution </vt:lpstr>
      <vt:lpstr>PHA Execution - Risk Analysis</vt:lpstr>
      <vt:lpstr>PHA Execution - Risk Analysis cont’d</vt:lpstr>
      <vt:lpstr>PHA Execution - Risk Evaluation</vt:lpstr>
      <vt:lpstr>PowerPoint Presentation</vt:lpstr>
      <vt:lpstr>PowerPoint Presentation</vt:lpstr>
      <vt:lpstr>PHA Case Study - Initiating the PHA Process, Risk Question &amp; Scope </vt:lpstr>
      <vt:lpstr>PHA Case Study - the analysis worksheet</vt:lpstr>
      <vt:lpstr>PHA Case Study – worksheet cont’d</vt:lpstr>
      <vt:lpstr> Summary  </vt:lpstr>
      <vt:lpstr>EWG Acknowledgment and 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Saadat Karmin</dc:creator>
  <cp:keywords>*$%PUB-*$%GenBus</cp:keywords>
  <cp:lastModifiedBy>Sivashen Cunden</cp:lastModifiedBy>
  <cp:revision>21</cp:revision>
  <dcterms:created xsi:type="dcterms:W3CDTF">2014-03-14T15:48:35Z</dcterms:created>
  <dcterms:modified xsi:type="dcterms:W3CDTF">2026-03-04T09:37:29Z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ndexRef">
    <vt:lpwstr>e8b519f2-0763-40b3-94cd-6bba1b47e391</vt:lpwstr>
  </property>
  <property fmtid="{D5CDD505-2E9C-101B-9397-08002B2CF9AE}" pid="3" name="bjSaver">
    <vt:lpwstr>K2lXJiQZkIPzF1pafRLb6foVNfjPHFyc</vt:lpwstr>
  </property>
  <property fmtid="{D5CDD505-2E9C-101B-9397-08002B2CF9AE}" pid="4" name="bjDocumentLabelXML">
    <vt:lpwstr>&lt;?xml version="1.0" encoding="us-ascii"?&gt;&lt;sisl xmlns:xsi="http://www.w3.org/2001/XMLSchema-instance" xmlns:xsd="http://www.w3.org/2001/XMLSchema" sislVersion="0" policy="82ad3a63-90ad-4a46-a3cb-757f4658e205" origin="userSelected" xmlns="http://www.boldonj</vt:lpwstr>
  </property>
  <property fmtid="{D5CDD505-2E9C-101B-9397-08002B2CF9AE}" pid="5" name="bjDocumentLabelXML-0">
    <vt:lpwstr>ames.com/2008/01/sie/internal/label"&gt;&lt;element uid="03e9b10b-a1f9-4a88-9630-476473f62285" value="" /&gt;&lt;element uid="7349a702-6462-4442-88eb-c64cd513835c" value="" /&gt;&lt;element uid="8490d18d-1e1f-4ae2-adbe-3f6683173bee" value="" /&gt;&lt;/sisl&gt;</vt:lpwstr>
  </property>
  <property fmtid="{D5CDD505-2E9C-101B-9397-08002B2CF9AE}" pid="6" name="bjDocumentSecurityLabel">
    <vt:lpwstr>Public - General Business</vt:lpwstr>
  </property>
  <property fmtid="{D5CDD505-2E9C-101B-9397-08002B2CF9AE}" pid="7" name="ContentTypeId">
    <vt:lpwstr>0x0101002D70A6712039AF48B7DF6BC7E69B8D95</vt:lpwstr>
  </property>
  <property fmtid="{D5CDD505-2E9C-101B-9397-08002B2CF9AE}" pid="8" name="MediaServiceImageTags">
    <vt:lpwstr/>
  </property>
  <property fmtid="{D5CDD505-2E9C-101B-9397-08002B2CF9AE}" pid="9" name="MSIP_Label_e81acc0d-dcc4-4dc9-a2c5-be70b05a2fe6_Enabled">
    <vt:lpwstr>true</vt:lpwstr>
  </property>
  <property fmtid="{D5CDD505-2E9C-101B-9397-08002B2CF9AE}" pid="10" name="MSIP_Label_e81acc0d-dcc4-4dc9-a2c5-be70b05a2fe6_SetDate">
    <vt:lpwstr>2025-02-01T20:25:19Z</vt:lpwstr>
  </property>
  <property fmtid="{D5CDD505-2E9C-101B-9397-08002B2CF9AE}" pid="11" name="MSIP_Label_e81acc0d-dcc4-4dc9-a2c5-be70b05a2fe6_Method">
    <vt:lpwstr>Privileged</vt:lpwstr>
  </property>
  <property fmtid="{D5CDD505-2E9C-101B-9397-08002B2CF9AE}" pid="12" name="MSIP_Label_e81acc0d-dcc4-4dc9-a2c5-be70b05a2fe6_Name">
    <vt:lpwstr>e81acc0d-dcc4-4dc9-a2c5-be70b05a2fe6</vt:lpwstr>
  </property>
  <property fmtid="{D5CDD505-2E9C-101B-9397-08002B2CF9AE}" pid="13" name="MSIP_Label_e81acc0d-dcc4-4dc9-a2c5-be70b05a2fe6_SiteId">
    <vt:lpwstr>a00de4ec-48a8-43a6-be74-e31274e2060d</vt:lpwstr>
  </property>
  <property fmtid="{D5CDD505-2E9C-101B-9397-08002B2CF9AE}" pid="14" name="MSIP_Label_e81acc0d-dcc4-4dc9-a2c5-be70b05a2fe6_ActionId">
    <vt:lpwstr>10459bc8-4e75-48a7-a426-a6d411062f98</vt:lpwstr>
  </property>
  <property fmtid="{D5CDD505-2E9C-101B-9397-08002B2CF9AE}" pid="15" name="MSIP_Label_e81acc0d-dcc4-4dc9-a2c5-be70b05a2fe6_ContentBits">
    <vt:lpwstr>0</vt:lpwstr>
  </property>
  <property fmtid="{D5CDD505-2E9C-101B-9397-08002B2CF9AE}" pid="16" name="Order">
    <vt:r8>5359200</vt:r8>
  </property>
</Properties>
</file>