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xml" ContentType="application/vnd.openxmlformats-officedocument.presentationml.tags+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 id="2147483828" r:id="rId5"/>
  </p:sldMasterIdLst>
  <p:notesMasterIdLst>
    <p:notesMasterId r:id="rId63"/>
  </p:notesMasterIdLst>
  <p:handoutMasterIdLst>
    <p:handoutMasterId r:id="rId64"/>
  </p:handoutMasterIdLst>
  <p:sldIdLst>
    <p:sldId id="2145706942" r:id="rId6"/>
    <p:sldId id="2145706901" r:id="rId7"/>
    <p:sldId id="2145706947" r:id="rId8"/>
    <p:sldId id="2145707411" r:id="rId9"/>
    <p:sldId id="2145706938" r:id="rId10"/>
    <p:sldId id="2145706954" r:id="rId11"/>
    <p:sldId id="2145706962" r:id="rId12"/>
    <p:sldId id="2145707404" r:id="rId13"/>
    <p:sldId id="2145706923" r:id="rId14"/>
    <p:sldId id="2145706957" r:id="rId15"/>
    <p:sldId id="2145706929" r:id="rId16"/>
    <p:sldId id="2145706976" r:id="rId17"/>
    <p:sldId id="330" r:id="rId18"/>
    <p:sldId id="2145707405" r:id="rId19"/>
    <p:sldId id="909" r:id="rId20"/>
    <p:sldId id="2145706940" r:id="rId21"/>
    <p:sldId id="266" r:id="rId22"/>
    <p:sldId id="2145707407" r:id="rId23"/>
    <p:sldId id="2145706956" r:id="rId24"/>
    <p:sldId id="2145706987" r:id="rId25"/>
    <p:sldId id="2145707390" r:id="rId26"/>
    <p:sldId id="2145707391" r:id="rId27"/>
    <p:sldId id="2145707398" r:id="rId28"/>
    <p:sldId id="2145707392" r:id="rId29"/>
    <p:sldId id="2145707399" r:id="rId30"/>
    <p:sldId id="2145707401" r:id="rId31"/>
    <p:sldId id="2145707410" r:id="rId32"/>
    <p:sldId id="2145707430" r:id="rId33"/>
    <p:sldId id="2145707420" r:id="rId34"/>
    <p:sldId id="2145707421" r:id="rId35"/>
    <p:sldId id="377" r:id="rId36"/>
    <p:sldId id="381" r:id="rId37"/>
    <p:sldId id="2145707412" r:id="rId38"/>
    <p:sldId id="2145707408" r:id="rId39"/>
    <p:sldId id="378" r:id="rId40"/>
    <p:sldId id="2145707369" r:id="rId41"/>
    <p:sldId id="904" r:id="rId42"/>
    <p:sldId id="900" r:id="rId43"/>
    <p:sldId id="279" r:id="rId44"/>
    <p:sldId id="379" r:id="rId45"/>
    <p:sldId id="901" r:id="rId46"/>
    <p:sldId id="2145707414" r:id="rId47"/>
    <p:sldId id="264" r:id="rId48"/>
    <p:sldId id="385" r:id="rId49"/>
    <p:sldId id="290" r:id="rId50"/>
    <p:sldId id="2145707378" r:id="rId51"/>
    <p:sldId id="2145706907" r:id="rId52"/>
    <p:sldId id="386" r:id="rId53"/>
    <p:sldId id="387" r:id="rId54"/>
    <p:sldId id="2145706908" r:id="rId55"/>
    <p:sldId id="2145707422" r:id="rId56"/>
    <p:sldId id="2145707424" r:id="rId57"/>
    <p:sldId id="2145707425" r:id="rId58"/>
    <p:sldId id="2145707428" r:id="rId59"/>
    <p:sldId id="2145707429" r:id="rId60"/>
    <p:sldId id="2145707413" r:id="rId61"/>
    <p:sldId id="324" r:id="rId62"/>
  </p:sldIdLst>
  <p:sldSz cx="9753600" cy="7315200"/>
  <p:notesSz cx="6724650" cy="9774238"/>
  <p:custDataLst>
    <p:tags r:id="rId65"/>
  </p:custDataLst>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sz="5200" b="1" kern="1200">
        <a:solidFill>
          <a:schemeClr val="bg1"/>
        </a:solidFill>
        <a:latin typeface="Arial" charset="0"/>
        <a:ea typeface="+mn-ea"/>
        <a:cs typeface="Lucida Sans Unicode" charset="0"/>
      </a:defRPr>
    </a:lvl5pPr>
    <a:lvl6pPr marL="2286000" algn="l" defTabSz="914400" rtl="0" eaLnBrk="1" latinLnBrk="0" hangingPunct="1">
      <a:defRPr sz="5200" b="1" kern="1200">
        <a:solidFill>
          <a:schemeClr val="bg1"/>
        </a:solidFill>
        <a:latin typeface="Arial" charset="0"/>
        <a:ea typeface="+mn-ea"/>
        <a:cs typeface="Lucida Sans Unicode" charset="0"/>
      </a:defRPr>
    </a:lvl6pPr>
    <a:lvl7pPr marL="2743200" algn="l" defTabSz="914400" rtl="0" eaLnBrk="1" latinLnBrk="0" hangingPunct="1">
      <a:defRPr sz="5200" b="1" kern="1200">
        <a:solidFill>
          <a:schemeClr val="bg1"/>
        </a:solidFill>
        <a:latin typeface="Arial" charset="0"/>
        <a:ea typeface="+mn-ea"/>
        <a:cs typeface="Lucida Sans Unicode" charset="0"/>
      </a:defRPr>
    </a:lvl7pPr>
    <a:lvl8pPr marL="3200400" algn="l" defTabSz="914400" rtl="0" eaLnBrk="1" latinLnBrk="0" hangingPunct="1">
      <a:defRPr sz="5200" b="1" kern="1200">
        <a:solidFill>
          <a:schemeClr val="bg1"/>
        </a:solidFill>
        <a:latin typeface="Arial" charset="0"/>
        <a:ea typeface="+mn-ea"/>
        <a:cs typeface="Lucida Sans Unicode" charset="0"/>
      </a:defRPr>
    </a:lvl8pPr>
    <a:lvl9pPr marL="3657600" algn="l" defTabSz="914400" rtl="0" eaLnBrk="1" latinLnBrk="0" hangingPunct="1">
      <a:defRPr sz="5200" b="1"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216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633" userDrawn="1">
          <p15:clr>
            <a:srgbClr val="A4A3A4"/>
          </p15:clr>
        </p15:guide>
        <p15:guide id="2" pos="19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9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0"/>
    <a:srgbClr val="3399FF"/>
    <a:srgbClr val="0000FF"/>
    <a:srgbClr val="0099CC"/>
    <a:srgbClr val="000000"/>
    <a:srgbClr val="DDDDDD"/>
    <a:srgbClr val="999999"/>
    <a:srgbClr val="99CCFF"/>
    <a:srgbClr val="F7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47" autoAdjust="0"/>
  </p:normalViewPr>
  <p:slideViewPr>
    <p:cSldViewPr snapToGrid="0">
      <p:cViewPr varScale="1">
        <p:scale>
          <a:sx n="96" d="100"/>
          <a:sy n="96" d="100"/>
        </p:scale>
        <p:origin x="1854" y="90"/>
      </p:cViewPr>
      <p:guideLst>
        <p:guide orient="horz" pos="2168"/>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633"/>
        <p:guide pos="19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EDCE8-0B65-4F4C-BF50-A71B7C50B21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C6EDB8F-C2FA-49E7-B4B2-80B7158EF17F}">
      <dgm:prSet custT="1"/>
      <dgm:spPr/>
      <dgm:t>
        <a:bodyPr/>
        <a:lstStyle/>
        <a:p>
          <a:r>
            <a:rPr lang="en-US" sz="2000" dirty="0"/>
            <a:t>ICH Q8 Pharmaceutical Development: Overview</a:t>
          </a:r>
        </a:p>
      </dgm:t>
    </dgm:pt>
    <dgm:pt modelId="{0D86CAD2-28CF-4504-A87C-936D34F597DE}" type="parTrans" cxnId="{E8B18E89-DF65-4CF6-B3CC-AC78BA3C2BD1}">
      <dgm:prSet/>
      <dgm:spPr/>
      <dgm:t>
        <a:bodyPr/>
        <a:lstStyle/>
        <a:p>
          <a:endParaRPr lang="en-US"/>
        </a:p>
      </dgm:t>
    </dgm:pt>
    <dgm:pt modelId="{C2A48E80-8458-45B2-8EF8-459BDFC37C55}" type="sibTrans" cxnId="{E8B18E89-DF65-4CF6-B3CC-AC78BA3C2BD1}">
      <dgm:prSet/>
      <dgm:spPr/>
      <dgm:t>
        <a:bodyPr/>
        <a:lstStyle/>
        <a:p>
          <a:endParaRPr lang="en-US"/>
        </a:p>
      </dgm:t>
    </dgm:pt>
    <dgm:pt modelId="{9F0E236E-D287-4E05-8C02-5454776A3BE8}">
      <dgm:prSet/>
      <dgm:spPr/>
      <dgm:t>
        <a:bodyPr/>
        <a:lstStyle/>
        <a:p>
          <a:pPr algn="just"/>
          <a:r>
            <a:rPr lang="en-US" b="0" dirty="0"/>
            <a:t>The guidance describes the suggested contents for the pharmaceutical development section of a regulatory submission in the ICH M4 Common Technical Document (CTD) format.</a:t>
          </a:r>
          <a:endParaRPr lang="en-US" dirty="0"/>
        </a:p>
      </dgm:t>
    </dgm:pt>
    <dgm:pt modelId="{FDE565D0-65A8-4179-9601-295433884BCE}" type="parTrans" cxnId="{D5030B9E-4A7F-4638-9EA6-CEF0301E8477}">
      <dgm:prSet/>
      <dgm:spPr/>
      <dgm:t>
        <a:bodyPr/>
        <a:lstStyle/>
        <a:p>
          <a:endParaRPr lang="en-US"/>
        </a:p>
      </dgm:t>
    </dgm:pt>
    <dgm:pt modelId="{4D9AEDA8-EE00-492F-8864-6434D9FD0651}" type="sibTrans" cxnId="{D5030B9E-4A7F-4638-9EA6-CEF0301E8477}">
      <dgm:prSet/>
      <dgm:spPr/>
      <dgm:t>
        <a:bodyPr/>
        <a:lstStyle/>
        <a:p>
          <a:endParaRPr lang="en-US"/>
        </a:p>
      </dgm:t>
    </dgm:pt>
    <dgm:pt modelId="{44F2944D-7076-454D-823D-21C71ED6EE25}">
      <dgm:prSet/>
      <dgm:spPr/>
      <dgm:t>
        <a:bodyPr/>
        <a:lstStyle/>
        <a:p>
          <a:pPr algn="just"/>
          <a:r>
            <a:rPr lang="en-US" b="0" dirty="0"/>
            <a:t>The</a:t>
          </a:r>
          <a:r>
            <a:rPr lang="en-US" b="0" u="sng" dirty="0"/>
            <a:t> information and knowledge </a:t>
          </a:r>
          <a:r>
            <a:rPr lang="en-US" b="0" dirty="0"/>
            <a:t>gained from pharmaceutical development studies provide scientific understanding to support the </a:t>
          </a:r>
          <a:r>
            <a:rPr lang="en-US" b="0" u="sng" dirty="0"/>
            <a:t>establishment of specifications and manufacturing controls</a:t>
          </a:r>
          <a:r>
            <a:rPr lang="en-US" b="0" dirty="0"/>
            <a:t>.</a:t>
          </a:r>
          <a:endParaRPr lang="en-US" dirty="0"/>
        </a:p>
      </dgm:t>
    </dgm:pt>
    <dgm:pt modelId="{7BBC2B71-403B-428C-9302-AC2A4E44FB9A}" type="parTrans" cxnId="{D6B87A1D-569B-4E1E-8E7A-1D0420D924DC}">
      <dgm:prSet/>
      <dgm:spPr/>
      <dgm:t>
        <a:bodyPr/>
        <a:lstStyle/>
        <a:p>
          <a:endParaRPr lang="en-US"/>
        </a:p>
      </dgm:t>
    </dgm:pt>
    <dgm:pt modelId="{E8C8F9C8-E5CE-4C4D-A0FD-F4361A945625}" type="sibTrans" cxnId="{D6B87A1D-569B-4E1E-8E7A-1D0420D924DC}">
      <dgm:prSet/>
      <dgm:spPr/>
      <dgm:t>
        <a:bodyPr/>
        <a:lstStyle/>
        <a:p>
          <a:endParaRPr lang="en-US"/>
        </a:p>
      </dgm:t>
    </dgm:pt>
    <dgm:pt modelId="{D5A3FAAF-93A9-4C2F-9DF6-D1485197F5F3}">
      <dgm:prSet/>
      <dgm:spPr/>
      <dgm:t>
        <a:bodyPr/>
        <a:lstStyle/>
        <a:p>
          <a:pPr algn="just"/>
          <a:r>
            <a:rPr lang="en-US" b="0" dirty="0"/>
            <a:t>The guidance also indicates areas where the provision of greater understanding of pharmaceutical and manufacturing sciences can create a basis for flexible regulatory approaches.</a:t>
          </a:r>
          <a:endParaRPr lang="en-US" dirty="0"/>
        </a:p>
      </dgm:t>
    </dgm:pt>
    <dgm:pt modelId="{3D3D16C8-F50F-4746-B25F-31FAD9F62843}" type="parTrans" cxnId="{747C9C10-98BC-405B-A957-672F76CA0C46}">
      <dgm:prSet/>
      <dgm:spPr/>
      <dgm:t>
        <a:bodyPr/>
        <a:lstStyle/>
        <a:p>
          <a:endParaRPr lang="en-US"/>
        </a:p>
      </dgm:t>
    </dgm:pt>
    <dgm:pt modelId="{DC63DAE5-41DB-4DDF-B440-4F8E21C8F6EA}" type="sibTrans" cxnId="{747C9C10-98BC-405B-A957-672F76CA0C46}">
      <dgm:prSet/>
      <dgm:spPr/>
      <dgm:t>
        <a:bodyPr/>
        <a:lstStyle/>
        <a:p>
          <a:endParaRPr lang="en-US"/>
        </a:p>
      </dgm:t>
    </dgm:pt>
    <dgm:pt modelId="{6DAF3C9D-E781-4748-A60C-B629E350DAD4}" type="pres">
      <dgm:prSet presAssocID="{40CEDCE8-0B65-4F4C-BF50-A71B7C50B214}" presName="vert0" presStyleCnt="0">
        <dgm:presLayoutVars>
          <dgm:dir/>
          <dgm:animOne val="branch"/>
          <dgm:animLvl val="lvl"/>
        </dgm:presLayoutVars>
      </dgm:prSet>
      <dgm:spPr/>
    </dgm:pt>
    <dgm:pt modelId="{F3C70FA7-C629-4105-B2FB-9A4421131DE8}" type="pres">
      <dgm:prSet presAssocID="{DC6EDB8F-C2FA-49E7-B4B2-80B7158EF17F}" presName="thickLine" presStyleLbl="alignNode1" presStyleIdx="0" presStyleCnt="1"/>
      <dgm:spPr/>
    </dgm:pt>
    <dgm:pt modelId="{78D2C587-4B3D-4C7A-8AE3-FC6E0C6B6DF8}" type="pres">
      <dgm:prSet presAssocID="{DC6EDB8F-C2FA-49E7-B4B2-80B7158EF17F}" presName="horz1" presStyleCnt="0"/>
      <dgm:spPr/>
    </dgm:pt>
    <dgm:pt modelId="{3322966C-320A-4427-B30C-F4CDE2AE173D}" type="pres">
      <dgm:prSet presAssocID="{DC6EDB8F-C2FA-49E7-B4B2-80B7158EF17F}" presName="tx1" presStyleLbl="revTx" presStyleIdx="0" presStyleCnt="4" custScaleX="111372"/>
      <dgm:spPr/>
    </dgm:pt>
    <dgm:pt modelId="{DBB4AD8A-1595-4745-86B3-6A9B268B0FA6}" type="pres">
      <dgm:prSet presAssocID="{DC6EDB8F-C2FA-49E7-B4B2-80B7158EF17F}" presName="vert1" presStyleCnt="0"/>
      <dgm:spPr/>
    </dgm:pt>
    <dgm:pt modelId="{FBFF6D5F-99B8-439B-8D68-0E390C661050}" type="pres">
      <dgm:prSet presAssocID="{9F0E236E-D287-4E05-8C02-5454776A3BE8}" presName="vertSpace2a" presStyleCnt="0"/>
      <dgm:spPr/>
    </dgm:pt>
    <dgm:pt modelId="{2FD95A86-F189-4A1E-A6AB-43C18C09C702}" type="pres">
      <dgm:prSet presAssocID="{9F0E236E-D287-4E05-8C02-5454776A3BE8}" presName="horz2" presStyleCnt="0"/>
      <dgm:spPr/>
    </dgm:pt>
    <dgm:pt modelId="{A6D54386-1BE5-4E70-99DD-85DEFC410A9C}" type="pres">
      <dgm:prSet presAssocID="{9F0E236E-D287-4E05-8C02-5454776A3BE8}" presName="horzSpace2" presStyleCnt="0"/>
      <dgm:spPr/>
    </dgm:pt>
    <dgm:pt modelId="{E949E067-D68B-435C-97A6-D4A8B3979EEF}" type="pres">
      <dgm:prSet presAssocID="{9F0E236E-D287-4E05-8C02-5454776A3BE8}" presName="tx2" presStyleLbl="revTx" presStyleIdx="1" presStyleCnt="4"/>
      <dgm:spPr/>
    </dgm:pt>
    <dgm:pt modelId="{E661265C-40CE-4AD7-8C0B-E2D4D647E1A4}" type="pres">
      <dgm:prSet presAssocID="{9F0E236E-D287-4E05-8C02-5454776A3BE8}" presName="vert2" presStyleCnt="0"/>
      <dgm:spPr/>
    </dgm:pt>
    <dgm:pt modelId="{3AA1F447-724A-4A5A-975C-D71CF6CCC134}" type="pres">
      <dgm:prSet presAssocID="{9F0E236E-D287-4E05-8C02-5454776A3BE8}" presName="thinLine2b" presStyleLbl="callout" presStyleIdx="0" presStyleCnt="3"/>
      <dgm:spPr/>
    </dgm:pt>
    <dgm:pt modelId="{8AA7A4E9-FAF4-4B41-B0A3-4553DF4A4B93}" type="pres">
      <dgm:prSet presAssocID="{9F0E236E-D287-4E05-8C02-5454776A3BE8}" presName="vertSpace2b" presStyleCnt="0"/>
      <dgm:spPr/>
    </dgm:pt>
    <dgm:pt modelId="{56A52ED2-C28A-4AE7-9EAF-03FD8475F427}" type="pres">
      <dgm:prSet presAssocID="{44F2944D-7076-454D-823D-21C71ED6EE25}" presName="horz2" presStyleCnt="0"/>
      <dgm:spPr/>
    </dgm:pt>
    <dgm:pt modelId="{4803422E-7506-441A-BEBA-1468460DB56E}" type="pres">
      <dgm:prSet presAssocID="{44F2944D-7076-454D-823D-21C71ED6EE25}" presName="horzSpace2" presStyleCnt="0"/>
      <dgm:spPr/>
    </dgm:pt>
    <dgm:pt modelId="{343493DF-8624-4E0C-B3F6-025347AAC992}" type="pres">
      <dgm:prSet presAssocID="{44F2944D-7076-454D-823D-21C71ED6EE25}" presName="tx2" presStyleLbl="revTx" presStyleIdx="2" presStyleCnt="4"/>
      <dgm:spPr/>
    </dgm:pt>
    <dgm:pt modelId="{392671E0-1D62-408B-8E9B-796CDA70A702}" type="pres">
      <dgm:prSet presAssocID="{44F2944D-7076-454D-823D-21C71ED6EE25}" presName="vert2" presStyleCnt="0"/>
      <dgm:spPr/>
    </dgm:pt>
    <dgm:pt modelId="{EC679998-124C-416E-A045-A2F083FBC6A1}" type="pres">
      <dgm:prSet presAssocID="{44F2944D-7076-454D-823D-21C71ED6EE25}" presName="thinLine2b" presStyleLbl="callout" presStyleIdx="1" presStyleCnt="3"/>
      <dgm:spPr/>
    </dgm:pt>
    <dgm:pt modelId="{A6C753A7-AFD9-41F4-87EC-76641A1D86CF}" type="pres">
      <dgm:prSet presAssocID="{44F2944D-7076-454D-823D-21C71ED6EE25}" presName="vertSpace2b" presStyleCnt="0"/>
      <dgm:spPr/>
    </dgm:pt>
    <dgm:pt modelId="{BED9D3B4-EBA7-49CB-897A-BB7E3FDC7C06}" type="pres">
      <dgm:prSet presAssocID="{D5A3FAAF-93A9-4C2F-9DF6-D1485197F5F3}" presName="horz2" presStyleCnt="0"/>
      <dgm:spPr/>
    </dgm:pt>
    <dgm:pt modelId="{86DD376F-A246-4813-B043-8A85A8B7EAB3}" type="pres">
      <dgm:prSet presAssocID="{D5A3FAAF-93A9-4C2F-9DF6-D1485197F5F3}" presName="horzSpace2" presStyleCnt="0"/>
      <dgm:spPr/>
    </dgm:pt>
    <dgm:pt modelId="{E61F7251-740F-48AA-8034-ED7760D80165}" type="pres">
      <dgm:prSet presAssocID="{D5A3FAAF-93A9-4C2F-9DF6-D1485197F5F3}" presName="tx2" presStyleLbl="revTx" presStyleIdx="3" presStyleCnt="4"/>
      <dgm:spPr/>
    </dgm:pt>
    <dgm:pt modelId="{951DF3ED-3446-4DFA-816E-3204B5926D85}" type="pres">
      <dgm:prSet presAssocID="{D5A3FAAF-93A9-4C2F-9DF6-D1485197F5F3}" presName="vert2" presStyleCnt="0"/>
      <dgm:spPr/>
    </dgm:pt>
    <dgm:pt modelId="{867A2EA6-86C9-45FB-AC12-766328DAA9AC}" type="pres">
      <dgm:prSet presAssocID="{D5A3FAAF-93A9-4C2F-9DF6-D1485197F5F3}" presName="thinLine2b" presStyleLbl="callout" presStyleIdx="2" presStyleCnt="3"/>
      <dgm:spPr/>
    </dgm:pt>
    <dgm:pt modelId="{B1C643B7-027E-4A10-A9A2-64EC7163B963}" type="pres">
      <dgm:prSet presAssocID="{D5A3FAAF-93A9-4C2F-9DF6-D1485197F5F3}" presName="vertSpace2b" presStyleCnt="0"/>
      <dgm:spPr/>
    </dgm:pt>
  </dgm:ptLst>
  <dgm:cxnLst>
    <dgm:cxn modelId="{747C9C10-98BC-405B-A957-672F76CA0C46}" srcId="{DC6EDB8F-C2FA-49E7-B4B2-80B7158EF17F}" destId="{D5A3FAAF-93A9-4C2F-9DF6-D1485197F5F3}" srcOrd="2" destOrd="0" parTransId="{3D3D16C8-F50F-4746-B25F-31FAD9F62843}" sibTransId="{DC63DAE5-41DB-4DDF-B440-4F8E21C8F6EA}"/>
    <dgm:cxn modelId="{D6B87A1D-569B-4E1E-8E7A-1D0420D924DC}" srcId="{DC6EDB8F-C2FA-49E7-B4B2-80B7158EF17F}" destId="{44F2944D-7076-454D-823D-21C71ED6EE25}" srcOrd="1" destOrd="0" parTransId="{7BBC2B71-403B-428C-9302-AC2A4E44FB9A}" sibTransId="{E8C8F9C8-E5CE-4C4D-A0FD-F4361A945625}"/>
    <dgm:cxn modelId="{DE302D7C-6EDF-4B44-8AAD-7DBBD3E05C4C}" type="presOf" srcId="{40CEDCE8-0B65-4F4C-BF50-A71B7C50B214}" destId="{6DAF3C9D-E781-4748-A60C-B629E350DAD4}" srcOrd="0" destOrd="0" presId="urn:microsoft.com/office/officeart/2008/layout/LinedList"/>
    <dgm:cxn modelId="{E8B18E89-DF65-4CF6-B3CC-AC78BA3C2BD1}" srcId="{40CEDCE8-0B65-4F4C-BF50-A71B7C50B214}" destId="{DC6EDB8F-C2FA-49E7-B4B2-80B7158EF17F}" srcOrd="0" destOrd="0" parTransId="{0D86CAD2-28CF-4504-A87C-936D34F597DE}" sibTransId="{C2A48E80-8458-45B2-8EF8-459BDFC37C55}"/>
    <dgm:cxn modelId="{7DD5F189-DE4A-4565-8C5A-DB7E2B83154E}" type="presOf" srcId="{DC6EDB8F-C2FA-49E7-B4B2-80B7158EF17F}" destId="{3322966C-320A-4427-B30C-F4CDE2AE173D}" srcOrd="0" destOrd="0" presId="urn:microsoft.com/office/officeart/2008/layout/LinedList"/>
    <dgm:cxn modelId="{D5030B9E-4A7F-4638-9EA6-CEF0301E8477}" srcId="{DC6EDB8F-C2FA-49E7-B4B2-80B7158EF17F}" destId="{9F0E236E-D287-4E05-8C02-5454776A3BE8}" srcOrd="0" destOrd="0" parTransId="{FDE565D0-65A8-4179-9601-295433884BCE}" sibTransId="{4D9AEDA8-EE00-492F-8864-6434D9FD0651}"/>
    <dgm:cxn modelId="{08D0ADAC-2E94-42CD-B334-DBAE0F13C332}" type="presOf" srcId="{9F0E236E-D287-4E05-8C02-5454776A3BE8}" destId="{E949E067-D68B-435C-97A6-D4A8B3979EEF}" srcOrd="0" destOrd="0" presId="urn:microsoft.com/office/officeart/2008/layout/LinedList"/>
    <dgm:cxn modelId="{DB9B1FC7-0CC2-4CCF-9DFD-CA878446F0DE}" type="presOf" srcId="{44F2944D-7076-454D-823D-21C71ED6EE25}" destId="{343493DF-8624-4E0C-B3F6-025347AAC992}" srcOrd="0" destOrd="0" presId="urn:microsoft.com/office/officeart/2008/layout/LinedList"/>
    <dgm:cxn modelId="{643768D9-AAFE-4449-AE6A-1D09A52E65D2}" type="presOf" srcId="{D5A3FAAF-93A9-4C2F-9DF6-D1485197F5F3}" destId="{E61F7251-740F-48AA-8034-ED7760D80165}" srcOrd="0" destOrd="0" presId="urn:microsoft.com/office/officeart/2008/layout/LinedList"/>
    <dgm:cxn modelId="{0A1FC08E-4C15-4A75-A126-15CE81F3E91C}" type="presParOf" srcId="{6DAF3C9D-E781-4748-A60C-B629E350DAD4}" destId="{F3C70FA7-C629-4105-B2FB-9A4421131DE8}" srcOrd="0" destOrd="0" presId="urn:microsoft.com/office/officeart/2008/layout/LinedList"/>
    <dgm:cxn modelId="{A338DE1D-7759-4A9C-8842-4D7C0382FC83}" type="presParOf" srcId="{6DAF3C9D-E781-4748-A60C-B629E350DAD4}" destId="{78D2C587-4B3D-4C7A-8AE3-FC6E0C6B6DF8}" srcOrd="1" destOrd="0" presId="urn:microsoft.com/office/officeart/2008/layout/LinedList"/>
    <dgm:cxn modelId="{FEBC37F5-A1C9-4E01-92DD-6873FA374700}" type="presParOf" srcId="{78D2C587-4B3D-4C7A-8AE3-FC6E0C6B6DF8}" destId="{3322966C-320A-4427-B30C-F4CDE2AE173D}" srcOrd="0" destOrd="0" presId="urn:microsoft.com/office/officeart/2008/layout/LinedList"/>
    <dgm:cxn modelId="{743FD62A-FC34-43B0-8ECB-7D83A18D858D}" type="presParOf" srcId="{78D2C587-4B3D-4C7A-8AE3-FC6E0C6B6DF8}" destId="{DBB4AD8A-1595-4745-86B3-6A9B268B0FA6}" srcOrd="1" destOrd="0" presId="urn:microsoft.com/office/officeart/2008/layout/LinedList"/>
    <dgm:cxn modelId="{FC9073BC-2D6A-4A99-BC20-094A1EF83A24}" type="presParOf" srcId="{DBB4AD8A-1595-4745-86B3-6A9B268B0FA6}" destId="{FBFF6D5F-99B8-439B-8D68-0E390C661050}" srcOrd="0" destOrd="0" presId="urn:microsoft.com/office/officeart/2008/layout/LinedList"/>
    <dgm:cxn modelId="{32EA5353-F882-4915-BF5F-0C09C2F8A818}" type="presParOf" srcId="{DBB4AD8A-1595-4745-86B3-6A9B268B0FA6}" destId="{2FD95A86-F189-4A1E-A6AB-43C18C09C702}" srcOrd="1" destOrd="0" presId="urn:microsoft.com/office/officeart/2008/layout/LinedList"/>
    <dgm:cxn modelId="{C3D8CFF1-0E94-43A5-A5C0-5CAB07D4A99D}" type="presParOf" srcId="{2FD95A86-F189-4A1E-A6AB-43C18C09C702}" destId="{A6D54386-1BE5-4E70-99DD-85DEFC410A9C}" srcOrd="0" destOrd="0" presId="urn:microsoft.com/office/officeart/2008/layout/LinedList"/>
    <dgm:cxn modelId="{192BA41C-6765-4008-9C96-3858324750B5}" type="presParOf" srcId="{2FD95A86-F189-4A1E-A6AB-43C18C09C702}" destId="{E949E067-D68B-435C-97A6-D4A8B3979EEF}" srcOrd="1" destOrd="0" presId="urn:microsoft.com/office/officeart/2008/layout/LinedList"/>
    <dgm:cxn modelId="{F2F17DDE-57D1-43C6-9A6A-B8C840F261DA}" type="presParOf" srcId="{2FD95A86-F189-4A1E-A6AB-43C18C09C702}" destId="{E661265C-40CE-4AD7-8C0B-E2D4D647E1A4}" srcOrd="2" destOrd="0" presId="urn:microsoft.com/office/officeart/2008/layout/LinedList"/>
    <dgm:cxn modelId="{EB19D983-FCED-41F5-80B9-60B72C8D9301}" type="presParOf" srcId="{DBB4AD8A-1595-4745-86B3-6A9B268B0FA6}" destId="{3AA1F447-724A-4A5A-975C-D71CF6CCC134}" srcOrd="2" destOrd="0" presId="urn:microsoft.com/office/officeart/2008/layout/LinedList"/>
    <dgm:cxn modelId="{4D8F18CD-CF81-403E-99F3-70CD58E82E7F}" type="presParOf" srcId="{DBB4AD8A-1595-4745-86B3-6A9B268B0FA6}" destId="{8AA7A4E9-FAF4-4B41-B0A3-4553DF4A4B93}" srcOrd="3" destOrd="0" presId="urn:microsoft.com/office/officeart/2008/layout/LinedList"/>
    <dgm:cxn modelId="{B1CC5017-57CC-4BA1-AAED-AB6603678B10}" type="presParOf" srcId="{DBB4AD8A-1595-4745-86B3-6A9B268B0FA6}" destId="{56A52ED2-C28A-4AE7-9EAF-03FD8475F427}" srcOrd="4" destOrd="0" presId="urn:microsoft.com/office/officeart/2008/layout/LinedList"/>
    <dgm:cxn modelId="{06AEB8C5-4CDD-4F37-A9A8-E02A46CA4F10}" type="presParOf" srcId="{56A52ED2-C28A-4AE7-9EAF-03FD8475F427}" destId="{4803422E-7506-441A-BEBA-1468460DB56E}" srcOrd="0" destOrd="0" presId="urn:microsoft.com/office/officeart/2008/layout/LinedList"/>
    <dgm:cxn modelId="{49F5E204-1C70-4B70-A57D-957BDC95AAAF}" type="presParOf" srcId="{56A52ED2-C28A-4AE7-9EAF-03FD8475F427}" destId="{343493DF-8624-4E0C-B3F6-025347AAC992}" srcOrd="1" destOrd="0" presId="urn:microsoft.com/office/officeart/2008/layout/LinedList"/>
    <dgm:cxn modelId="{87D045D0-CE75-4DFF-923B-11B2F77685BB}" type="presParOf" srcId="{56A52ED2-C28A-4AE7-9EAF-03FD8475F427}" destId="{392671E0-1D62-408B-8E9B-796CDA70A702}" srcOrd="2" destOrd="0" presId="urn:microsoft.com/office/officeart/2008/layout/LinedList"/>
    <dgm:cxn modelId="{6663CE00-2CFC-47F0-8741-0BD38C904273}" type="presParOf" srcId="{DBB4AD8A-1595-4745-86B3-6A9B268B0FA6}" destId="{EC679998-124C-416E-A045-A2F083FBC6A1}" srcOrd="5" destOrd="0" presId="urn:microsoft.com/office/officeart/2008/layout/LinedList"/>
    <dgm:cxn modelId="{C6712496-A91C-48CE-A641-BFCD39C1AA9A}" type="presParOf" srcId="{DBB4AD8A-1595-4745-86B3-6A9B268B0FA6}" destId="{A6C753A7-AFD9-41F4-87EC-76641A1D86CF}" srcOrd="6" destOrd="0" presId="urn:microsoft.com/office/officeart/2008/layout/LinedList"/>
    <dgm:cxn modelId="{AF7D0563-B230-4E15-B45C-D70F59EFC46D}" type="presParOf" srcId="{DBB4AD8A-1595-4745-86B3-6A9B268B0FA6}" destId="{BED9D3B4-EBA7-49CB-897A-BB7E3FDC7C06}" srcOrd="7" destOrd="0" presId="urn:microsoft.com/office/officeart/2008/layout/LinedList"/>
    <dgm:cxn modelId="{11134F63-A231-46EC-87AF-59400A5FBC16}" type="presParOf" srcId="{BED9D3B4-EBA7-49CB-897A-BB7E3FDC7C06}" destId="{86DD376F-A246-4813-B043-8A85A8B7EAB3}" srcOrd="0" destOrd="0" presId="urn:microsoft.com/office/officeart/2008/layout/LinedList"/>
    <dgm:cxn modelId="{7A8B8508-9FAB-4611-B30F-A1356D9C20A5}" type="presParOf" srcId="{BED9D3B4-EBA7-49CB-897A-BB7E3FDC7C06}" destId="{E61F7251-740F-48AA-8034-ED7760D80165}" srcOrd="1" destOrd="0" presId="urn:microsoft.com/office/officeart/2008/layout/LinedList"/>
    <dgm:cxn modelId="{0AC32A92-1A4F-4FE5-9C72-6C5E2031B773}" type="presParOf" srcId="{BED9D3B4-EBA7-49CB-897A-BB7E3FDC7C06}" destId="{951DF3ED-3446-4DFA-816E-3204B5926D85}" srcOrd="2" destOrd="0" presId="urn:microsoft.com/office/officeart/2008/layout/LinedList"/>
    <dgm:cxn modelId="{A33FA95C-8D21-4DAD-A81D-4680C465D72E}" type="presParOf" srcId="{DBB4AD8A-1595-4745-86B3-6A9B268B0FA6}" destId="{867A2EA6-86C9-45FB-AC12-766328DAA9AC}" srcOrd="8" destOrd="0" presId="urn:microsoft.com/office/officeart/2008/layout/LinedList"/>
    <dgm:cxn modelId="{FD9BC8B5-C26A-49DF-BA87-B2FACF53BC11}" type="presParOf" srcId="{DBB4AD8A-1595-4745-86B3-6A9B268B0FA6}" destId="{B1C643B7-027E-4A10-A9A2-64EC7163B96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42DC2-E21A-4CB3-AE8C-E71D86510D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8FA3F20-0D9A-443A-9049-F4B76BF0288D}">
      <dgm:prSet/>
      <dgm:spPr/>
      <dgm:t>
        <a:bodyPr/>
        <a:lstStyle/>
        <a:p>
          <a:pPr>
            <a:lnSpc>
              <a:spcPct val="100000"/>
            </a:lnSpc>
          </a:pPr>
          <a:r>
            <a:rPr lang="en-US" b="0">
              <a:solidFill>
                <a:schemeClr val="bg1"/>
              </a:solidFill>
            </a:rPr>
            <a:t>Regarding the quality of the data that informs decision making, </a:t>
          </a:r>
          <a:r>
            <a:rPr lang="en-US">
              <a:solidFill>
                <a:schemeClr val="bg1"/>
              </a:solidFill>
            </a:rPr>
            <a:t>ICH Q9(R1) </a:t>
          </a:r>
          <a:r>
            <a:rPr lang="en-US" b="0">
              <a:solidFill>
                <a:schemeClr val="bg1"/>
              </a:solidFill>
            </a:rPr>
            <a:t>states: “In doing an effective risk assessment, the robustness of the data set is important because it determines the quality of the output.”</a:t>
          </a:r>
          <a:endParaRPr lang="en-US">
            <a:solidFill>
              <a:schemeClr val="bg1"/>
            </a:solidFill>
          </a:endParaRPr>
        </a:p>
      </dgm:t>
    </dgm:pt>
    <dgm:pt modelId="{A478CCC6-D96E-413A-AFAC-BB95564CAA5E}" type="parTrans" cxnId="{58B5447F-864B-4C8D-9368-8AEB0C00C5AE}">
      <dgm:prSet/>
      <dgm:spPr/>
      <dgm:t>
        <a:bodyPr/>
        <a:lstStyle/>
        <a:p>
          <a:endParaRPr lang="en-US">
            <a:solidFill>
              <a:schemeClr val="bg1"/>
            </a:solidFill>
          </a:endParaRPr>
        </a:p>
      </dgm:t>
    </dgm:pt>
    <dgm:pt modelId="{5EF814B2-AF53-4560-99E3-F033441DFCBD}" type="sibTrans" cxnId="{58B5447F-864B-4C8D-9368-8AEB0C00C5AE}">
      <dgm:prSet/>
      <dgm:spPr/>
      <dgm:t>
        <a:bodyPr/>
        <a:lstStyle/>
        <a:p>
          <a:endParaRPr lang="en-US">
            <a:solidFill>
              <a:schemeClr val="bg1"/>
            </a:solidFill>
          </a:endParaRPr>
        </a:p>
      </dgm:t>
    </dgm:pt>
    <dgm:pt modelId="{A22FB73D-A9B3-4531-A44A-1A5EA60F071A}">
      <dgm:prSet/>
      <dgm:spPr/>
      <dgm:t>
        <a:bodyPr/>
        <a:lstStyle/>
        <a:p>
          <a:pPr>
            <a:lnSpc>
              <a:spcPct val="100000"/>
            </a:lnSpc>
          </a:pPr>
          <a:r>
            <a:rPr lang="en-US" b="0">
              <a:solidFill>
                <a:schemeClr val="bg1"/>
              </a:solidFill>
            </a:rPr>
            <a:t>“Revealing assumptions and reasonable sources of uncertainty will enhance confidence in this output and/or help identify its limitations.”   </a:t>
          </a:r>
          <a:endParaRPr lang="en-US">
            <a:solidFill>
              <a:schemeClr val="bg1"/>
            </a:solidFill>
          </a:endParaRPr>
        </a:p>
      </dgm:t>
    </dgm:pt>
    <dgm:pt modelId="{CCE1AA78-C899-4BD4-B3F6-5169043CC799}" type="parTrans" cxnId="{0B045A1A-02AE-4D46-9D6F-33EF05B4D122}">
      <dgm:prSet/>
      <dgm:spPr/>
      <dgm:t>
        <a:bodyPr/>
        <a:lstStyle/>
        <a:p>
          <a:endParaRPr lang="en-US">
            <a:solidFill>
              <a:schemeClr val="bg1"/>
            </a:solidFill>
          </a:endParaRPr>
        </a:p>
      </dgm:t>
    </dgm:pt>
    <dgm:pt modelId="{FCAC70C3-A36C-42C0-8745-8EAFB7A23751}" type="sibTrans" cxnId="{0B045A1A-02AE-4D46-9D6F-33EF05B4D122}">
      <dgm:prSet/>
      <dgm:spPr/>
      <dgm:t>
        <a:bodyPr/>
        <a:lstStyle/>
        <a:p>
          <a:endParaRPr lang="en-US">
            <a:solidFill>
              <a:schemeClr val="bg1"/>
            </a:solidFill>
          </a:endParaRPr>
        </a:p>
      </dgm:t>
    </dgm:pt>
    <dgm:pt modelId="{4E529AB1-FBF1-40D2-B5BD-3BECD8B4B420}">
      <dgm:prSet/>
      <dgm:spPr/>
      <dgm:t>
        <a:bodyPr/>
        <a:lstStyle/>
        <a:p>
          <a:pPr>
            <a:lnSpc>
              <a:spcPct val="100000"/>
            </a:lnSpc>
          </a:pPr>
          <a:r>
            <a:rPr lang="en-US" b="0">
              <a:solidFill>
                <a:schemeClr val="bg1"/>
              </a:solidFill>
            </a:rPr>
            <a:t>“The evaluation of the risk to quality should be based on scientific knowledge and ultimately link back to the protection of the patient”</a:t>
          </a:r>
          <a:endParaRPr lang="en-US">
            <a:solidFill>
              <a:schemeClr val="bg1"/>
            </a:solidFill>
          </a:endParaRPr>
        </a:p>
      </dgm:t>
    </dgm:pt>
    <dgm:pt modelId="{2F910A1A-A2B4-42BB-A473-9A5AC496780B}" type="parTrans" cxnId="{E7C90319-7543-4313-98EB-52084B5AA6C3}">
      <dgm:prSet/>
      <dgm:spPr/>
      <dgm:t>
        <a:bodyPr/>
        <a:lstStyle/>
        <a:p>
          <a:endParaRPr lang="en-US">
            <a:solidFill>
              <a:schemeClr val="bg1"/>
            </a:solidFill>
          </a:endParaRPr>
        </a:p>
      </dgm:t>
    </dgm:pt>
    <dgm:pt modelId="{D93909FC-494D-46E0-9959-B725AFE9134E}" type="sibTrans" cxnId="{E7C90319-7543-4313-98EB-52084B5AA6C3}">
      <dgm:prSet/>
      <dgm:spPr/>
      <dgm:t>
        <a:bodyPr/>
        <a:lstStyle/>
        <a:p>
          <a:endParaRPr lang="en-US">
            <a:solidFill>
              <a:schemeClr val="bg1"/>
            </a:solidFill>
          </a:endParaRPr>
        </a:p>
      </dgm:t>
    </dgm:pt>
    <dgm:pt modelId="{3101BCBC-A157-4B28-9F14-8123D359EC9F}">
      <dgm:prSet custT="1"/>
      <dgm:spPr/>
      <dgm:t>
        <a:bodyPr/>
        <a:lstStyle/>
        <a:p>
          <a:pPr>
            <a:lnSpc>
              <a:spcPct val="100000"/>
            </a:lnSpc>
          </a:pPr>
          <a:r>
            <a:rPr lang="en-US" sz="1300" b="0">
              <a:solidFill>
                <a:schemeClr val="bg1"/>
              </a:solidFill>
            </a:rPr>
            <a:t>Design Stage always includes some degree of residual uncertainty. As commercial lifecycle experience is gained, a higher understanding of manufacturing, including parameters, input materials, and other variables, will emerge.</a:t>
          </a:r>
          <a:endParaRPr lang="en-US" sz="1300">
            <a:solidFill>
              <a:schemeClr val="bg1"/>
            </a:solidFill>
          </a:endParaRPr>
        </a:p>
      </dgm:t>
    </dgm:pt>
    <dgm:pt modelId="{2DEF0F65-B1E9-4835-818E-664E3DD8806E}" type="parTrans" cxnId="{82482657-3C8E-45DE-98B5-87D270A086C7}">
      <dgm:prSet/>
      <dgm:spPr/>
      <dgm:t>
        <a:bodyPr/>
        <a:lstStyle/>
        <a:p>
          <a:endParaRPr lang="en-US">
            <a:solidFill>
              <a:schemeClr val="bg1"/>
            </a:solidFill>
          </a:endParaRPr>
        </a:p>
      </dgm:t>
    </dgm:pt>
    <dgm:pt modelId="{B19DCE8C-69FE-4810-8054-50F00584A4F7}" type="sibTrans" cxnId="{82482657-3C8E-45DE-98B5-87D270A086C7}">
      <dgm:prSet/>
      <dgm:spPr/>
      <dgm:t>
        <a:bodyPr/>
        <a:lstStyle/>
        <a:p>
          <a:endParaRPr lang="en-US">
            <a:solidFill>
              <a:schemeClr val="bg1"/>
            </a:solidFill>
          </a:endParaRPr>
        </a:p>
      </dgm:t>
    </dgm:pt>
    <dgm:pt modelId="{6402D489-520F-431E-80FC-15D8506AD52D}">
      <dgm:prSet/>
      <dgm:spPr/>
      <dgm:t>
        <a:bodyPr/>
        <a:lstStyle/>
        <a:p>
          <a:pPr>
            <a:lnSpc>
              <a:spcPct val="100000"/>
            </a:lnSpc>
          </a:pPr>
          <a:r>
            <a:rPr lang="en-US" b="0">
              <a:solidFill>
                <a:schemeClr val="bg1"/>
              </a:solidFill>
            </a:rPr>
            <a:t>As </a:t>
          </a:r>
          <a:r>
            <a:rPr lang="en-US" b="1">
              <a:solidFill>
                <a:schemeClr val="bg1"/>
              </a:solidFill>
            </a:rPr>
            <a:t>knowledge</a:t>
          </a:r>
          <a:r>
            <a:rPr lang="en-US" b="0">
              <a:solidFill>
                <a:schemeClr val="bg1"/>
              </a:solidFill>
            </a:rPr>
            <a:t> increases, uncertainty decreases.</a:t>
          </a:r>
          <a:r>
            <a:rPr lang="en-US">
              <a:solidFill>
                <a:schemeClr val="bg1"/>
              </a:solidFill>
            </a:rPr>
            <a:t> </a:t>
          </a:r>
          <a:r>
            <a:rPr lang="en-US" b="0">
              <a:solidFill>
                <a:schemeClr val="bg1"/>
              </a:solidFill>
            </a:rPr>
            <a:t>Thus, as you gain more relevant knowledge, uncertainty in decision-making will decrease.</a:t>
          </a:r>
          <a:r>
            <a:rPr lang="en-US">
              <a:solidFill>
                <a:schemeClr val="bg1"/>
              </a:solidFill>
            </a:rPr>
            <a:t> </a:t>
          </a:r>
          <a:r>
            <a:rPr lang="en-US" b="0">
              <a:solidFill>
                <a:schemeClr val="bg1"/>
              </a:solidFill>
            </a:rPr>
            <a:t> </a:t>
          </a:r>
          <a:r>
            <a:rPr lang="en-US" b="0" i="1">
              <a:solidFill>
                <a:schemeClr val="bg1"/>
              </a:solidFill>
            </a:rPr>
            <a:t>See the risk-based decision-making training materials that accompany</a:t>
          </a:r>
          <a:r>
            <a:rPr lang="en-US" i="1">
              <a:solidFill>
                <a:schemeClr val="bg1"/>
              </a:solidFill>
            </a:rPr>
            <a:t> </a:t>
          </a:r>
          <a:r>
            <a:rPr lang="en-US" b="0" i="1">
              <a:solidFill>
                <a:schemeClr val="bg1"/>
              </a:solidFill>
            </a:rPr>
            <a:t> ICH Q9(R1).</a:t>
          </a:r>
          <a:endParaRPr lang="en-US">
            <a:solidFill>
              <a:schemeClr val="bg1"/>
            </a:solidFill>
          </a:endParaRPr>
        </a:p>
      </dgm:t>
    </dgm:pt>
    <dgm:pt modelId="{7E03A3EA-2E63-4DA8-BFCA-B578C3D5801B}" type="parTrans" cxnId="{15713974-DC2A-4B84-A52D-7625ECA0DE94}">
      <dgm:prSet/>
      <dgm:spPr/>
      <dgm:t>
        <a:bodyPr/>
        <a:lstStyle/>
        <a:p>
          <a:endParaRPr lang="en-US">
            <a:solidFill>
              <a:schemeClr val="bg1"/>
            </a:solidFill>
          </a:endParaRPr>
        </a:p>
      </dgm:t>
    </dgm:pt>
    <dgm:pt modelId="{5DC211BB-0242-4277-9046-42E3234DBF8E}" type="sibTrans" cxnId="{15713974-DC2A-4B84-A52D-7625ECA0DE94}">
      <dgm:prSet/>
      <dgm:spPr/>
      <dgm:t>
        <a:bodyPr/>
        <a:lstStyle/>
        <a:p>
          <a:endParaRPr lang="en-US">
            <a:solidFill>
              <a:schemeClr val="bg1"/>
            </a:solidFill>
          </a:endParaRPr>
        </a:p>
      </dgm:t>
    </dgm:pt>
    <dgm:pt modelId="{9C9F938A-ABC5-44D3-8BAE-E2DDC1B9A39E}" type="pres">
      <dgm:prSet presAssocID="{29B42DC2-E21A-4CB3-AE8C-E71D86510D75}" presName="root" presStyleCnt="0">
        <dgm:presLayoutVars>
          <dgm:dir/>
          <dgm:resizeHandles val="exact"/>
        </dgm:presLayoutVars>
      </dgm:prSet>
      <dgm:spPr/>
    </dgm:pt>
    <dgm:pt modelId="{2A69CAC4-CE18-40BC-B552-A81B1C786783}" type="pres">
      <dgm:prSet presAssocID="{18FA3F20-0D9A-443A-9049-F4B76BF0288D}" presName="compNode" presStyleCnt="0"/>
      <dgm:spPr/>
    </dgm:pt>
    <dgm:pt modelId="{614DBD5E-F61A-4C8C-97D3-3CF8FF755C33}" type="pres">
      <dgm:prSet presAssocID="{18FA3F20-0D9A-443A-9049-F4B76BF0288D}" presName="bgRect" presStyleLbl="bgShp" presStyleIdx="0" presStyleCnt="4"/>
      <dgm:spPr>
        <a:solidFill>
          <a:srgbClr val="0093D0"/>
        </a:solidFill>
      </dgm:spPr>
    </dgm:pt>
    <dgm:pt modelId="{0743C012-BF10-44A3-9AA3-2C13915E84E4}" type="pres">
      <dgm:prSet presAssocID="{18FA3F20-0D9A-443A-9049-F4B76BF0288D}" presName="iconRect" presStyleLbl="node1" presStyleIdx="0" presStyleCnt="4" custLinFactNeighborX="23409" custLinFactNeighborY="92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panese Dolls"/>
        </a:ext>
      </dgm:extLst>
    </dgm:pt>
    <dgm:pt modelId="{B5D34528-6850-4927-94E4-1DB6E27EEF41}" type="pres">
      <dgm:prSet presAssocID="{18FA3F20-0D9A-443A-9049-F4B76BF0288D}" presName="spaceRect" presStyleCnt="0"/>
      <dgm:spPr/>
    </dgm:pt>
    <dgm:pt modelId="{2C67E56B-2A8A-4652-8AEE-FB783FB349E5}" type="pres">
      <dgm:prSet presAssocID="{18FA3F20-0D9A-443A-9049-F4B76BF0288D}" presName="parTx" presStyleLbl="revTx" presStyleIdx="0" presStyleCnt="5">
        <dgm:presLayoutVars>
          <dgm:chMax val="0"/>
          <dgm:chPref val="0"/>
        </dgm:presLayoutVars>
      </dgm:prSet>
      <dgm:spPr/>
    </dgm:pt>
    <dgm:pt modelId="{FB5F94AC-2061-4283-B617-36D4F253BF70}" type="pres">
      <dgm:prSet presAssocID="{5EF814B2-AF53-4560-99E3-F033441DFCBD}" presName="sibTrans" presStyleCnt="0"/>
      <dgm:spPr/>
    </dgm:pt>
    <dgm:pt modelId="{E9FE1B52-B4CC-472F-B8C0-0E68D484A129}" type="pres">
      <dgm:prSet presAssocID="{A22FB73D-A9B3-4531-A44A-1A5EA60F071A}" presName="compNode" presStyleCnt="0"/>
      <dgm:spPr/>
    </dgm:pt>
    <dgm:pt modelId="{75FE8764-75BA-460C-8D11-4BE70106BA07}" type="pres">
      <dgm:prSet presAssocID="{A22FB73D-A9B3-4531-A44A-1A5EA60F071A}" presName="bgRect" presStyleLbl="bgShp" presStyleIdx="1" presStyleCnt="4"/>
      <dgm:spPr>
        <a:solidFill>
          <a:srgbClr val="0093D0"/>
        </a:solidFill>
      </dgm:spPr>
    </dgm:pt>
    <dgm:pt modelId="{571FF340-E43C-443C-8C5A-8B59DA797416}" type="pres">
      <dgm:prSet presAssocID="{A22FB73D-A9B3-4531-A44A-1A5EA60F07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EC795463-81B3-4281-AA29-2F3C6701B914}" type="pres">
      <dgm:prSet presAssocID="{A22FB73D-A9B3-4531-A44A-1A5EA60F071A}" presName="spaceRect" presStyleCnt="0"/>
      <dgm:spPr/>
    </dgm:pt>
    <dgm:pt modelId="{92935273-C575-42E8-8758-A7EB12AFD379}" type="pres">
      <dgm:prSet presAssocID="{A22FB73D-A9B3-4531-A44A-1A5EA60F071A}" presName="parTx" presStyleLbl="revTx" presStyleIdx="1" presStyleCnt="5">
        <dgm:presLayoutVars>
          <dgm:chMax val="0"/>
          <dgm:chPref val="0"/>
        </dgm:presLayoutVars>
      </dgm:prSet>
      <dgm:spPr/>
    </dgm:pt>
    <dgm:pt modelId="{B6CD88D7-2BAA-451B-9DCC-10772600807F}" type="pres">
      <dgm:prSet presAssocID="{FCAC70C3-A36C-42C0-8745-8EAFB7A23751}" presName="sibTrans" presStyleCnt="0"/>
      <dgm:spPr/>
    </dgm:pt>
    <dgm:pt modelId="{6D451789-8459-4376-9030-B8CC8714EA17}" type="pres">
      <dgm:prSet presAssocID="{4E529AB1-FBF1-40D2-B5BD-3BECD8B4B420}" presName="compNode" presStyleCnt="0"/>
      <dgm:spPr/>
    </dgm:pt>
    <dgm:pt modelId="{E2180D61-09D9-4AD4-AD46-373FD60CE917}" type="pres">
      <dgm:prSet presAssocID="{4E529AB1-FBF1-40D2-B5BD-3BECD8B4B420}" presName="bgRect" presStyleLbl="bgShp" presStyleIdx="2" presStyleCnt="4"/>
      <dgm:spPr>
        <a:solidFill>
          <a:srgbClr val="0093D0"/>
        </a:solidFill>
      </dgm:spPr>
    </dgm:pt>
    <dgm:pt modelId="{64593252-0694-4DAA-B571-F4D2EDC82F05}" type="pres">
      <dgm:prSet presAssocID="{4E529AB1-FBF1-40D2-B5BD-3BECD8B4B4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B9C1E47D-5266-4830-9E2B-8917A1C9E6F0}" type="pres">
      <dgm:prSet presAssocID="{4E529AB1-FBF1-40D2-B5BD-3BECD8B4B420}" presName="spaceRect" presStyleCnt="0"/>
      <dgm:spPr/>
    </dgm:pt>
    <dgm:pt modelId="{1507B73F-0D9C-420D-9A34-1C348A6DA489}" type="pres">
      <dgm:prSet presAssocID="{4E529AB1-FBF1-40D2-B5BD-3BECD8B4B420}" presName="parTx" presStyleLbl="revTx" presStyleIdx="2" presStyleCnt="5">
        <dgm:presLayoutVars>
          <dgm:chMax val="0"/>
          <dgm:chPref val="0"/>
        </dgm:presLayoutVars>
      </dgm:prSet>
      <dgm:spPr/>
    </dgm:pt>
    <dgm:pt modelId="{E40E44FA-BBAB-4BC1-8B67-D7A2BAADE53D}" type="pres">
      <dgm:prSet presAssocID="{D93909FC-494D-46E0-9959-B725AFE9134E}" presName="sibTrans" presStyleCnt="0"/>
      <dgm:spPr/>
    </dgm:pt>
    <dgm:pt modelId="{8FCE4B71-FEC0-472B-991F-C28170B71348}" type="pres">
      <dgm:prSet presAssocID="{3101BCBC-A157-4B28-9F14-8123D359EC9F}" presName="compNode" presStyleCnt="0"/>
      <dgm:spPr/>
    </dgm:pt>
    <dgm:pt modelId="{87395E8A-CAA5-40E5-BB95-6644BAFEA069}" type="pres">
      <dgm:prSet presAssocID="{3101BCBC-A157-4B28-9F14-8123D359EC9F}" presName="bgRect" presStyleLbl="bgShp" presStyleIdx="3" presStyleCnt="4"/>
      <dgm:spPr>
        <a:solidFill>
          <a:srgbClr val="0093D0"/>
        </a:solidFill>
      </dgm:spPr>
    </dgm:pt>
    <dgm:pt modelId="{90CC84BB-4826-46D7-819F-D29EA55F4201}" type="pres">
      <dgm:prSet presAssocID="{3101BCBC-A157-4B28-9F14-8123D359EC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E235F150-8798-45E5-A44E-639BBA8D152E}" type="pres">
      <dgm:prSet presAssocID="{3101BCBC-A157-4B28-9F14-8123D359EC9F}" presName="spaceRect" presStyleCnt="0"/>
      <dgm:spPr/>
    </dgm:pt>
    <dgm:pt modelId="{30546123-BA53-4222-ABCF-13478DFD3187}" type="pres">
      <dgm:prSet presAssocID="{3101BCBC-A157-4B28-9F14-8123D359EC9F}" presName="parTx" presStyleLbl="revTx" presStyleIdx="3" presStyleCnt="5">
        <dgm:presLayoutVars>
          <dgm:chMax val="0"/>
          <dgm:chPref val="0"/>
        </dgm:presLayoutVars>
      </dgm:prSet>
      <dgm:spPr/>
    </dgm:pt>
    <dgm:pt modelId="{6FEEE7B3-63E1-4690-975F-DD552BDFBB46}" type="pres">
      <dgm:prSet presAssocID="{3101BCBC-A157-4B28-9F14-8123D359EC9F}" presName="desTx" presStyleLbl="revTx" presStyleIdx="4" presStyleCnt="5">
        <dgm:presLayoutVars/>
      </dgm:prSet>
      <dgm:spPr/>
    </dgm:pt>
  </dgm:ptLst>
  <dgm:cxnLst>
    <dgm:cxn modelId="{FE2F5A06-6932-4F19-B0FC-E5D3B0E1C83E}" type="presOf" srcId="{3101BCBC-A157-4B28-9F14-8123D359EC9F}" destId="{30546123-BA53-4222-ABCF-13478DFD3187}" srcOrd="0" destOrd="0" presId="urn:microsoft.com/office/officeart/2018/2/layout/IconVerticalSolidList"/>
    <dgm:cxn modelId="{6E0FDB0B-095C-4DB3-8FFA-67E8E4FA2204}" type="presOf" srcId="{29B42DC2-E21A-4CB3-AE8C-E71D86510D75}" destId="{9C9F938A-ABC5-44D3-8BAE-E2DDC1B9A39E}" srcOrd="0" destOrd="0" presId="urn:microsoft.com/office/officeart/2018/2/layout/IconVerticalSolidList"/>
    <dgm:cxn modelId="{E7C90319-7543-4313-98EB-52084B5AA6C3}" srcId="{29B42DC2-E21A-4CB3-AE8C-E71D86510D75}" destId="{4E529AB1-FBF1-40D2-B5BD-3BECD8B4B420}" srcOrd="2" destOrd="0" parTransId="{2F910A1A-A2B4-42BB-A473-9A5AC496780B}" sibTransId="{D93909FC-494D-46E0-9959-B725AFE9134E}"/>
    <dgm:cxn modelId="{0B045A1A-02AE-4D46-9D6F-33EF05B4D122}" srcId="{29B42DC2-E21A-4CB3-AE8C-E71D86510D75}" destId="{A22FB73D-A9B3-4531-A44A-1A5EA60F071A}" srcOrd="1" destOrd="0" parTransId="{CCE1AA78-C899-4BD4-B3F6-5169043CC799}" sibTransId="{FCAC70C3-A36C-42C0-8745-8EAFB7A23751}"/>
    <dgm:cxn modelId="{768F9B5B-F4E4-41D4-A47B-112E10B67542}" type="presOf" srcId="{18FA3F20-0D9A-443A-9049-F4B76BF0288D}" destId="{2C67E56B-2A8A-4652-8AEE-FB783FB349E5}" srcOrd="0" destOrd="0" presId="urn:microsoft.com/office/officeart/2018/2/layout/IconVerticalSolidList"/>
    <dgm:cxn modelId="{15713974-DC2A-4B84-A52D-7625ECA0DE94}" srcId="{3101BCBC-A157-4B28-9F14-8123D359EC9F}" destId="{6402D489-520F-431E-80FC-15D8506AD52D}" srcOrd="0" destOrd="0" parTransId="{7E03A3EA-2E63-4DA8-BFCA-B578C3D5801B}" sibTransId="{5DC211BB-0242-4277-9046-42E3234DBF8E}"/>
    <dgm:cxn modelId="{82482657-3C8E-45DE-98B5-87D270A086C7}" srcId="{29B42DC2-E21A-4CB3-AE8C-E71D86510D75}" destId="{3101BCBC-A157-4B28-9F14-8123D359EC9F}" srcOrd="3" destOrd="0" parTransId="{2DEF0F65-B1E9-4835-818E-664E3DD8806E}" sibTransId="{B19DCE8C-69FE-4810-8054-50F00584A4F7}"/>
    <dgm:cxn modelId="{58B5447F-864B-4C8D-9368-8AEB0C00C5AE}" srcId="{29B42DC2-E21A-4CB3-AE8C-E71D86510D75}" destId="{18FA3F20-0D9A-443A-9049-F4B76BF0288D}" srcOrd="0" destOrd="0" parTransId="{A478CCC6-D96E-413A-AFAC-BB95564CAA5E}" sibTransId="{5EF814B2-AF53-4560-99E3-F033441DFCBD}"/>
    <dgm:cxn modelId="{6ADA9680-9A0B-4D6B-90EE-032062894F70}" type="presOf" srcId="{6402D489-520F-431E-80FC-15D8506AD52D}" destId="{6FEEE7B3-63E1-4690-975F-DD552BDFBB46}" srcOrd="0" destOrd="0" presId="urn:microsoft.com/office/officeart/2018/2/layout/IconVerticalSolidList"/>
    <dgm:cxn modelId="{BB9733AD-3B74-454C-BB04-5D977E9F0BA1}" type="presOf" srcId="{A22FB73D-A9B3-4531-A44A-1A5EA60F071A}" destId="{92935273-C575-42E8-8758-A7EB12AFD379}" srcOrd="0" destOrd="0" presId="urn:microsoft.com/office/officeart/2018/2/layout/IconVerticalSolidList"/>
    <dgm:cxn modelId="{E7D6E6F7-3661-4FF0-ABB7-2867E8648C15}" type="presOf" srcId="{4E529AB1-FBF1-40D2-B5BD-3BECD8B4B420}" destId="{1507B73F-0D9C-420D-9A34-1C348A6DA489}" srcOrd="0" destOrd="0" presId="urn:microsoft.com/office/officeart/2018/2/layout/IconVerticalSolidList"/>
    <dgm:cxn modelId="{92D1E9E2-B865-4BAD-8A3F-6F908CDBA568}" type="presParOf" srcId="{9C9F938A-ABC5-44D3-8BAE-E2DDC1B9A39E}" destId="{2A69CAC4-CE18-40BC-B552-A81B1C786783}" srcOrd="0" destOrd="0" presId="urn:microsoft.com/office/officeart/2018/2/layout/IconVerticalSolidList"/>
    <dgm:cxn modelId="{D8D63623-7AB1-48A2-BE32-488DC5B5ABB5}" type="presParOf" srcId="{2A69CAC4-CE18-40BC-B552-A81B1C786783}" destId="{614DBD5E-F61A-4C8C-97D3-3CF8FF755C33}" srcOrd="0" destOrd="0" presId="urn:microsoft.com/office/officeart/2018/2/layout/IconVerticalSolidList"/>
    <dgm:cxn modelId="{D0C5DA3C-1F79-4559-A704-A8497C055F2C}" type="presParOf" srcId="{2A69CAC4-CE18-40BC-B552-A81B1C786783}" destId="{0743C012-BF10-44A3-9AA3-2C13915E84E4}" srcOrd="1" destOrd="0" presId="urn:microsoft.com/office/officeart/2018/2/layout/IconVerticalSolidList"/>
    <dgm:cxn modelId="{05079F19-052B-4394-9CCE-16F63199E615}" type="presParOf" srcId="{2A69CAC4-CE18-40BC-B552-A81B1C786783}" destId="{B5D34528-6850-4927-94E4-1DB6E27EEF41}" srcOrd="2" destOrd="0" presId="urn:microsoft.com/office/officeart/2018/2/layout/IconVerticalSolidList"/>
    <dgm:cxn modelId="{19A542E4-D57F-4937-81D7-81B652E34607}" type="presParOf" srcId="{2A69CAC4-CE18-40BC-B552-A81B1C786783}" destId="{2C67E56B-2A8A-4652-8AEE-FB783FB349E5}" srcOrd="3" destOrd="0" presId="urn:microsoft.com/office/officeart/2018/2/layout/IconVerticalSolidList"/>
    <dgm:cxn modelId="{2E85B4B5-2ECD-47E0-969D-16656C84F158}" type="presParOf" srcId="{9C9F938A-ABC5-44D3-8BAE-E2DDC1B9A39E}" destId="{FB5F94AC-2061-4283-B617-36D4F253BF70}" srcOrd="1" destOrd="0" presId="urn:microsoft.com/office/officeart/2018/2/layout/IconVerticalSolidList"/>
    <dgm:cxn modelId="{A73306A5-19CD-4ABC-9547-FE0767FDAB37}" type="presParOf" srcId="{9C9F938A-ABC5-44D3-8BAE-E2DDC1B9A39E}" destId="{E9FE1B52-B4CC-472F-B8C0-0E68D484A129}" srcOrd="2" destOrd="0" presId="urn:microsoft.com/office/officeart/2018/2/layout/IconVerticalSolidList"/>
    <dgm:cxn modelId="{3B4C9183-D642-4E3A-87D8-192E6134DF5C}" type="presParOf" srcId="{E9FE1B52-B4CC-472F-B8C0-0E68D484A129}" destId="{75FE8764-75BA-460C-8D11-4BE70106BA07}" srcOrd="0" destOrd="0" presId="urn:microsoft.com/office/officeart/2018/2/layout/IconVerticalSolidList"/>
    <dgm:cxn modelId="{5AF57C65-C706-46C0-A120-F6D2DBB1B6CE}" type="presParOf" srcId="{E9FE1B52-B4CC-472F-B8C0-0E68D484A129}" destId="{571FF340-E43C-443C-8C5A-8B59DA797416}" srcOrd="1" destOrd="0" presId="urn:microsoft.com/office/officeart/2018/2/layout/IconVerticalSolidList"/>
    <dgm:cxn modelId="{FB7A3893-373A-493B-A25F-7DB7586D6F9D}" type="presParOf" srcId="{E9FE1B52-B4CC-472F-B8C0-0E68D484A129}" destId="{EC795463-81B3-4281-AA29-2F3C6701B914}" srcOrd="2" destOrd="0" presId="urn:microsoft.com/office/officeart/2018/2/layout/IconVerticalSolidList"/>
    <dgm:cxn modelId="{865BA4FD-25EC-4E0F-B05B-F00D3644D473}" type="presParOf" srcId="{E9FE1B52-B4CC-472F-B8C0-0E68D484A129}" destId="{92935273-C575-42E8-8758-A7EB12AFD379}" srcOrd="3" destOrd="0" presId="urn:microsoft.com/office/officeart/2018/2/layout/IconVerticalSolidList"/>
    <dgm:cxn modelId="{55C288BE-6651-41FE-A718-D53E0F909576}" type="presParOf" srcId="{9C9F938A-ABC5-44D3-8BAE-E2DDC1B9A39E}" destId="{B6CD88D7-2BAA-451B-9DCC-10772600807F}" srcOrd="3" destOrd="0" presId="urn:microsoft.com/office/officeart/2018/2/layout/IconVerticalSolidList"/>
    <dgm:cxn modelId="{DD0328EE-4E48-49A5-B5EE-AEC89363CF15}" type="presParOf" srcId="{9C9F938A-ABC5-44D3-8BAE-E2DDC1B9A39E}" destId="{6D451789-8459-4376-9030-B8CC8714EA17}" srcOrd="4" destOrd="0" presId="urn:microsoft.com/office/officeart/2018/2/layout/IconVerticalSolidList"/>
    <dgm:cxn modelId="{C3238B51-FE74-4059-9373-E2021DEAC6D3}" type="presParOf" srcId="{6D451789-8459-4376-9030-B8CC8714EA17}" destId="{E2180D61-09D9-4AD4-AD46-373FD60CE917}" srcOrd="0" destOrd="0" presId="urn:microsoft.com/office/officeart/2018/2/layout/IconVerticalSolidList"/>
    <dgm:cxn modelId="{7EB4341D-DB6C-4E4A-BF9F-5E85B6D1BDBC}" type="presParOf" srcId="{6D451789-8459-4376-9030-B8CC8714EA17}" destId="{64593252-0694-4DAA-B571-F4D2EDC82F05}" srcOrd="1" destOrd="0" presId="urn:microsoft.com/office/officeart/2018/2/layout/IconVerticalSolidList"/>
    <dgm:cxn modelId="{671AB907-31A0-469C-8819-4C6DB1E81447}" type="presParOf" srcId="{6D451789-8459-4376-9030-B8CC8714EA17}" destId="{B9C1E47D-5266-4830-9E2B-8917A1C9E6F0}" srcOrd="2" destOrd="0" presId="urn:microsoft.com/office/officeart/2018/2/layout/IconVerticalSolidList"/>
    <dgm:cxn modelId="{5C161B10-439E-4E30-A063-2A0AC775FE62}" type="presParOf" srcId="{6D451789-8459-4376-9030-B8CC8714EA17}" destId="{1507B73F-0D9C-420D-9A34-1C348A6DA489}" srcOrd="3" destOrd="0" presId="urn:microsoft.com/office/officeart/2018/2/layout/IconVerticalSolidList"/>
    <dgm:cxn modelId="{4D902C13-EE6C-4B14-8515-4B3EE73C4F12}" type="presParOf" srcId="{9C9F938A-ABC5-44D3-8BAE-E2DDC1B9A39E}" destId="{E40E44FA-BBAB-4BC1-8B67-D7A2BAADE53D}" srcOrd="5" destOrd="0" presId="urn:microsoft.com/office/officeart/2018/2/layout/IconVerticalSolidList"/>
    <dgm:cxn modelId="{20B6582B-3049-4933-89F8-F4785F1CB9F0}" type="presParOf" srcId="{9C9F938A-ABC5-44D3-8BAE-E2DDC1B9A39E}" destId="{8FCE4B71-FEC0-472B-991F-C28170B71348}" srcOrd="6" destOrd="0" presId="urn:microsoft.com/office/officeart/2018/2/layout/IconVerticalSolidList"/>
    <dgm:cxn modelId="{CF9C451D-2880-4110-B4FA-D0E68913AEFF}" type="presParOf" srcId="{8FCE4B71-FEC0-472B-991F-C28170B71348}" destId="{87395E8A-CAA5-40E5-BB95-6644BAFEA069}" srcOrd="0" destOrd="0" presId="urn:microsoft.com/office/officeart/2018/2/layout/IconVerticalSolidList"/>
    <dgm:cxn modelId="{C44AC558-96CE-4BD9-81EA-B809ABEB4C53}" type="presParOf" srcId="{8FCE4B71-FEC0-472B-991F-C28170B71348}" destId="{90CC84BB-4826-46D7-819F-D29EA55F4201}" srcOrd="1" destOrd="0" presId="urn:microsoft.com/office/officeart/2018/2/layout/IconVerticalSolidList"/>
    <dgm:cxn modelId="{C1074605-9198-41E6-908F-724030028EEA}" type="presParOf" srcId="{8FCE4B71-FEC0-472B-991F-C28170B71348}" destId="{E235F150-8798-45E5-A44E-639BBA8D152E}" srcOrd="2" destOrd="0" presId="urn:microsoft.com/office/officeart/2018/2/layout/IconVerticalSolidList"/>
    <dgm:cxn modelId="{D5BD1E89-6646-4DC2-B0D6-51D88D78E1AB}" type="presParOf" srcId="{8FCE4B71-FEC0-472B-991F-C28170B71348}" destId="{30546123-BA53-4222-ABCF-13478DFD3187}" srcOrd="3" destOrd="0" presId="urn:microsoft.com/office/officeart/2018/2/layout/IconVerticalSolidList"/>
    <dgm:cxn modelId="{D185078E-7DE2-434E-A0A2-51F62D502B74}" type="presParOf" srcId="{8FCE4B71-FEC0-472B-991F-C28170B71348}" destId="{6FEEE7B3-63E1-4690-975F-DD552BDFBB4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ED96B0-3767-4239-9243-9817BA809266}"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5523D65-1F79-4035-A30B-FAB000780498}">
      <dgm:prSet/>
      <dgm:spPr>
        <a:solidFill>
          <a:srgbClr val="0099CC"/>
        </a:solidFill>
      </dgm:spPr>
      <dgm:t>
        <a:bodyPr/>
        <a:lstStyle/>
        <a:p>
          <a:r>
            <a:rPr lang="en-US"/>
            <a:t>Pharmaceutical Quality System Assures State of Control</a:t>
          </a:r>
        </a:p>
      </dgm:t>
    </dgm:pt>
    <dgm:pt modelId="{41C64B1C-5F11-4D4D-96CD-A750DF027A3A}" type="parTrans" cxnId="{2563CB5D-19CF-4235-84D8-1A7E4427941A}">
      <dgm:prSet/>
      <dgm:spPr/>
      <dgm:t>
        <a:bodyPr/>
        <a:lstStyle/>
        <a:p>
          <a:endParaRPr lang="en-US"/>
        </a:p>
      </dgm:t>
    </dgm:pt>
    <dgm:pt modelId="{E558ADDC-FCE5-47C7-B4D0-B1D10518D940}" type="sibTrans" cxnId="{2563CB5D-19CF-4235-84D8-1A7E4427941A}">
      <dgm:prSet/>
      <dgm:spPr/>
      <dgm:t>
        <a:bodyPr/>
        <a:lstStyle/>
        <a:p>
          <a:endParaRPr lang="en-US"/>
        </a:p>
      </dgm:t>
    </dgm:pt>
    <dgm:pt modelId="{105202B5-D66B-486A-A8BA-535F7475EF15}">
      <dgm:prSet/>
      <dgm:spPr>
        <a:solidFill>
          <a:srgbClr val="0099CC"/>
        </a:solidFill>
      </dgm:spPr>
      <dgm:t>
        <a:bodyPr/>
        <a:lstStyle/>
        <a:p>
          <a:r>
            <a:rPr lang="en-US"/>
            <a:t>Scale-up and Technology Transfer</a:t>
          </a:r>
        </a:p>
      </dgm:t>
    </dgm:pt>
    <dgm:pt modelId="{6CD1860A-5DB9-4983-A6F4-603CAFB5EE67}" type="parTrans" cxnId="{8E452A2D-87C4-4A71-9075-BD5AA1C7E018}">
      <dgm:prSet/>
      <dgm:spPr/>
      <dgm:t>
        <a:bodyPr/>
        <a:lstStyle/>
        <a:p>
          <a:endParaRPr lang="en-US"/>
        </a:p>
      </dgm:t>
    </dgm:pt>
    <dgm:pt modelId="{37E1A8DB-B6CF-4DD3-A56B-D01B1996285A}" type="sibTrans" cxnId="{8E452A2D-87C4-4A71-9075-BD5AA1C7E018}">
      <dgm:prSet/>
      <dgm:spPr/>
      <dgm:t>
        <a:bodyPr/>
        <a:lstStyle/>
        <a:p>
          <a:endParaRPr lang="en-US"/>
        </a:p>
      </dgm:t>
    </dgm:pt>
    <dgm:pt modelId="{C7D9F0A7-454C-4BD7-A0D4-B8726DC62314}">
      <dgm:prSet/>
      <dgm:spPr>
        <a:solidFill>
          <a:srgbClr val="0099CC"/>
        </a:solidFill>
      </dgm:spPr>
      <dgm:t>
        <a:bodyPr/>
        <a:lstStyle/>
        <a:p>
          <a:r>
            <a:rPr lang="en-US"/>
            <a:t>Process Validation</a:t>
          </a:r>
        </a:p>
      </dgm:t>
    </dgm:pt>
    <dgm:pt modelId="{2C3B74EE-7574-4E19-B4A4-EA385C1466D7}" type="parTrans" cxnId="{D9319D58-BF7E-4B54-A094-EC18F0C81429}">
      <dgm:prSet/>
      <dgm:spPr/>
      <dgm:t>
        <a:bodyPr/>
        <a:lstStyle/>
        <a:p>
          <a:endParaRPr lang="en-US"/>
        </a:p>
      </dgm:t>
    </dgm:pt>
    <dgm:pt modelId="{251B266B-872B-4CC5-99B9-2392B857DF15}" type="sibTrans" cxnId="{D9319D58-BF7E-4B54-A094-EC18F0C81429}">
      <dgm:prSet/>
      <dgm:spPr/>
      <dgm:t>
        <a:bodyPr/>
        <a:lstStyle/>
        <a:p>
          <a:endParaRPr lang="en-US"/>
        </a:p>
      </dgm:t>
    </dgm:pt>
    <dgm:pt modelId="{946FE7C4-B974-4020-B869-4E5FC5DB2D97}">
      <dgm:prSet/>
      <dgm:spPr>
        <a:solidFill>
          <a:srgbClr val="0099CC"/>
        </a:solidFill>
      </dgm:spPr>
      <dgm:t>
        <a:bodyPr/>
        <a:lstStyle/>
        <a:p>
          <a:r>
            <a:rPr lang="en-US"/>
            <a:t>Senior Management Oversight</a:t>
          </a:r>
        </a:p>
      </dgm:t>
    </dgm:pt>
    <dgm:pt modelId="{85BAC16F-1B72-4478-A061-A98F07C4B85E}" type="parTrans" cxnId="{2BF84255-16F0-42F3-B726-FE6B05C60B23}">
      <dgm:prSet/>
      <dgm:spPr/>
      <dgm:t>
        <a:bodyPr/>
        <a:lstStyle/>
        <a:p>
          <a:endParaRPr lang="en-US"/>
        </a:p>
      </dgm:t>
    </dgm:pt>
    <dgm:pt modelId="{80DC7EF3-5098-4251-8B36-1D9B33528165}" type="sibTrans" cxnId="{2BF84255-16F0-42F3-B726-FE6B05C60B23}">
      <dgm:prSet/>
      <dgm:spPr/>
      <dgm:t>
        <a:bodyPr/>
        <a:lstStyle/>
        <a:p>
          <a:endParaRPr lang="en-US"/>
        </a:p>
      </dgm:t>
    </dgm:pt>
    <dgm:pt modelId="{08640150-401C-4DBD-B46D-9321ED887E3B}">
      <dgm:prSet/>
      <dgm:spPr>
        <a:solidFill>
          <a:srgbClr val="0099CC"/>
        </a:solidFill>
      </dgm:spPr>
      <dgm:t>
        <a:bodyPr/>
        <a:lstStyle/>
        <a:p>
          <a:r>
            <a:rPr lang="en-US"/>
            <a:t>Continual Improvement and Change Management – </a:t>
          </a:r>
          <a:r>
            <a:rPr lang="en-US" i="1"/>
            <a:t>of the Process and PQS</a:t>
          </a:r>
          <a:endParaRPr lang="en-US"/>
        </a:p>
      </dgm:t>
    </dgm:pt>
    <dgm:pt modelId="{DBD6D2A5-484A-4DBF-99AF-9D2DF64CDFCB}" type="parTrans" cxnId="{AF083B1E-D2A8-4DB1-A3FF-6D2E3D285530}">
      <dgm:prSet/>
      <dgm:spPr/>
      <dgm:t>
        <a:bodyPr/>
        <a:lstStyle/>
        <a:p>
          <a:endParaRPr lang="en-US"/>
        </a:p>
      </dgm:t>
    </dgm:pt>
    <dgm:pt modelId="{DB59B100-20AA-4864-B705-5DC4D100639D}" type="sibTrans" cxnId="{AF083B1E-D2A8-4DB1-A3FF-6D2E3D285530}">
      <dgm:prSet/>
      <dgm:spPr/>
      <dgm:t>
        <a:bodyPr/>
        <a:lstStyle/>
        <a:p>
          <a:endParaRPr lang="en-US"/>
        </a:p>
      </dgm:t>
    </dgm:pt>
    <dgm:pt modelId="{06749809-8CDF-4E6A-A1EA-B5536AFB4F6B}">
      <dgm:prSet/>
      <dgm:spPr>
        <a:solidFill>
          <a:srgbClr val="0099CC"/>
        </a:solidFill>
      </dgm:spPr>
      <dgm:t>
        <a:bodyPr/>
        <a:lstStyle/>
        <a:p>
          <a:r>
            <a:rPr lang="en-US"/>
            <a:t>Legacy Products</a:t>
          </a:r>
        </a:p>
      </dgm:t>
    </dgm:pt>
    <dgm:pt modelId="{2377F2D6-12A6-4A53-9EC2-72C129843F07}" type="parTrans" cxnId="{10F43254-4252-487F-B892-4E82C022A6AF}">
      <dgm:prSet/>
      <dgm:spPr/>
      <dgm:t>
        <a:bodyPr/>
        <a:lstStyle/>
        <a:p>
          <a:endParaRPr lang="en-US"/>
        </a:p>
      </dgm:t>
    </dgm:pt>
    <dgm:pt modelId="{5DB1E7CB-1C00-486E-90BD-A9C9A501CCC0}" type="sibTrans" cxnId="{10F43254-4252-487F-B892-4E82C022A6AF}">
      <dgm:prSet/>
      <dgm:spPr/>
      <dgm:t>
        <a:bodyPr/>
        <a:lstStyle/>
        <a:p>
          <a:endParaRPr lang="en-US"/>
        </a:p>
      </dgm:t>
    </dgm:pt>
    <dgm:pt modelId="{2B9640DA-B05A-43AC-832B-A8DB3A4A464E}">
      <dgm:prSet/>
      <dgm:spPr>
        <a:solidFill>
          <a:srgbClr val="0099CC"/>
        </a:solidFill>
      </dgm:spPr>
      <dgm:t>
        <a:bodyPr/>
        <a:lstStyle/>
        <a:p>
          <a:r>
            <a:rPr lang="en-US"/>
            <a:t>Examples</a:t>
          </a:r>
        </a:p>
      </dgm:t>
    </dgm:pt>
    <dgm:pt modelId="{E57FD72B-D3EB-4B46-AB87-3E93D177AA38}" type="parTrans" cxnId="{A46F8026-2FA4-4675-ACCA-F8A493AA312C}">
      <dgm:prSet/>
      <dgm:spPr/>
      <dgm:t>
        <a:bodyPr/>
        <a:lstStyle/>
        <a:p>
          <a:endParaRPr lang="en-US"/>
        </a:p>
      </dgm:t>
    </dgm:pt>
    <dgm:pt modelId="{14B0E82A-8BB3-4831-A123-E81EAB428C57}" type="sibTrans" cxnId="{A46F8026-2FA4-4675-ACCA-F8A493AA312C}">
      <dgm:prSet/>
      <dgm:spPr/>
      <dgm:t>
        <a:bodyPr/>
        <a:lstStyle/>
        <a:p>
          <a:endParaRPr lang="en-US"/>
        </a:p>
      </dgm:t>
    </dgm:pt>
    <dgm:pt modelId="{EE910954-9AAF-4074-8947-7A7B05608960}" type="pres">
      <dgm:prSet presAssocID="{9CED96B0-3767-4239-9243-9817BA809266}" presName="diagram" presStyleCnt="0">
        <dgm:presLayoutVars>
          <dgm:dir/>
          <dgm:resizeHandles val="exact"/>
        </dgm:presLayoutVars>
      </dgm:prSet>
      <dgm:spPr/>
    </dgm:pt>
    <dgm:pt modelId="{CDCA93AC-24F6-4022-8602-1D713E15BB92}" type="pres">
      <dgm:prSet presAssocID="{85523D65-1F79-4035-A30B-FAB000780498}" presName="node" presStyleLbl="node1" presStyleIdx="0" presStyleCnt="7">
        <dgm:presLayoutVars>
          <dgm:bulletEnabled val="1"/>
        </dgm:presLayoutVars>
      </dgm:prSet>
      <dgm:spPr/>
    </dgm:pt>
    <dgm:pt modelId="{AB62F03F-009E-44CD-AB6A-CF949F52C5F5}" type="pres">
      <dgm:prSet presAssocID="{E558ADDC-FCE5-47C7-B4D0-B1D10518D940}" presName="sibTrans" presStyleCnt="0"/>
      <dgm:spPr/>
    </dgm:pt>
    <dgm:pt modelId="{3B8E5A33-8C29-42A3-AC37-1F52876DFA7A}" type="pres">
      <dgm:prSet presAssocID="{105202B5-D66B-486A-A8BA-535F7475EF15}" presName="node" presStyleLbl="node1" presStyleIdx="1" presStyleCnt="7">
        <dgm:presLayoutVars>
          <dgm:bulletEnabled val="1"/>
        </dgm:presLayoutVars>
      </dgm:prSet>
      <dgm:spPr/>
    </dgm:pt>
    <dgm:pt modelId="{B59536B2-FC5A-46E4-92F5-EF15891EDEA9}" type="pres">
      <dgm:prSet presAssocID="{37E1A8DB-B6CF-4DD3-A56B-D01B1996285A}" presName="sibTrans" presStyleCnt="0"/>
      <dgm:spPr/>
    </dgm:pt>
    <dgm:pt modelId="{8D46D4CC-C895-43FA-A220-2099E8764C0E}" type="pres">
      <dgm:prSet presAssocID="{C7D9F0A7-454C-4BD7-A0D4-B8726DC62314}" presName="node" presStyleLbl="node1" presStyleIdx="2" presStyleCnt="7">
        <dgm:presLayoutVars>
          <dgm:bulletEnabled val="1"/>
        </dgm:presLayoutVars>
      </dgm:prSet>
      <dgm:spPr/>
    </dgm:pt>
    <dgm:pt modelId="{05D27024-8623-46ED-A6ED-1AA3627643D4}" type="pres">
      <dgm:prSet presAssocID="{251B266B-872B-4CC5-99B9-2392B857DF15}" presName="sibTrans" presStyleCnt="0"/>
      <dgm:spPr/>
    </dgm:pt>
    <dgm:pt modelId="{52058E73-D1ED-4E08-8C42-C2181DCB75F7}" type="pres">
      <dgm:prSet presAssocID="{946FE7C4-B974-4020-B869-4E5FC5DB2D97}" presName="node" presStyleLbl="node1" presStyleIdx="3" presStyleCnt="7">
        <dgm:presLayoutVars>
          <dgm:bulletEnabled val="1"/>
        </dgm:presLayoutVars>
      </dgm:prSet>
      <dgm:spPr/>
    </dgm:pt>
    <dgm:pt modelId="{32F941D1-799E-4E21-88C4-2B27E516339A}" type="pres">
      <dgm:prSet presAssocID="{80DC7EF3-5098-4251-8B36-1D9B33528165}" presName="sibTrans" presStyleCnt="0"/>
      <dgm:spPr/>
    </dgm:pt>
    <dgm:pt modelId="{B354BF39-B969-48A8-82BE-A0B11E62ADAA}" type="pres">
      <dgm:prSet presAssocID="{08640150-401C-4DBD-B46D-9321ED887E3B}" presName="node" presStyleLbl="node1" presStyleIdx="4" presStyleCnt="7">
        <dgm:presLayoutVars>
          <dgm:bulletEnabled val="1"/>
        </dgm:presLayoutVars>
      </dgm:prSet>
      <dgm:spPr/>
    </dgm:pt>
    <dgm:pt modelId="{681796C9-2CD3-4E70-BAC7-EC6D7769F3F9}" type="pres">
      <dgm:prSet presAssocID="{DB59B100-20AA-4864-B705-5DC4D100639D}" presName="sibTrans" presStyleCnt="0"/>
      <dgm:spPr/>
    </dgm:pt>
    <dgm:pt modelId="{E47ACD1B-46C9-4F4C-9F62-CE1524F7E9EA}" type="pres">
      <dgm:prSet presAssocID="{06749809-8CDF-4E6A-A1EA-B5536AFB4F6B}" presName="node" presStyleLbl="node1" presStyleIdx="5" presStyleCnt="7">
        <dgm:presLayoutVars>
          <dgm:bulletEnabled val="1"/>
        </dgm:presLayoutVars>
      </dgm:prSet>
      <dgm:spPr/>
    </dgm:pt>
    <dgm:pt modelId="{749D7DAD-E344-4172-9EC1-BE81600BAF49}" type="pres">
      <dgm:prSet presAssocID="{5DB1E7CB-1C00-486E-90BD-A9C9A501CCC0}" presName="sibTrans" presStyleCnt="0"/>
      <dgm:spPr/>
    </dgm:pt>
    <dgm:pt modelId="{C58EE084-D172-4CE0-A653-C1F2750852B3}" type="pres">
      <dgm:prSet presAssocID="{2B9640DA-B05A-43AC-832B-A8DB3A4A464E}" presName="node" presStyleLbl="node1" presStyleIdx="6" presStyleCnt="7">
        <dgm:presLayoutVars>
          <dgm:bulletEnabled val="1"/>
        </dgm:presLayoutVars>
      </dgm:prSet>
      <dgm:spPr/>
    </dgm:pt>
  </dgm:ptLst>
  <dgm:cxnLst>
    <dgm:cxn modelId="{F61DB618-7D29-4DAB-8287-FB7F35C6D988}" type="presOf" srcId="{2B9640DA-B05A-43AC-832B-A8DB3A4A464E}" destId="{C58EE084-D172-4CE0-A653-C1F2750852B3}" srcOrd="0" destOrd="0" presId="urn:microsoft.com/office/officeart/2005/8/layout/default"/>
    <dgm:cxn modelId="{AF083B1E-D2A8-4DB1-A3FF-6D2E3D285530}" srcId="{9CED96B0-3767-4239-9243-9817BA809266}" destId="{08640150-401C-4DBD-B46D-9321ED887E3B}" srcOrd="4" destOrd="0" parTransId="{DBD6D2A5-484A-4DBF-99AF-9D2DF64CDFCB}" sibTransId="{DB59B100-20AA-4864-B705-5DC4D100639D}"/>
    <dgm:cxn modelId="{A46F8026-2FA4-4675-ACCA-F8A493AA312C}" srcId="{9CED96B0-3767-4239-9243-9817BA809266}" destId="{2B9640DA-B05A-43AC-832B-A8DB3A4A464E}" srcOrd="6" destOrd="0" parTransId="{E57FD72B-D3EB-4B46-AB87-3E93D177AA38}" sibTransId="{14B0E82A-8BB3-4831-A123-E81EAB428C57}"/>
    <dgm:cxn modelId="{8E452A2D-87C4-4A71-9075-BD5AA1C7E018}" srcId="{9CED96B0-3767-4239-9243-9817BA809266}" destId="{105202B5-D66B-486A-A8BA-535F7475EF15}" srcOrd="1" destOrd="0" parTransId="{6CD1860A-5DB9-4983-A6F4-603CAFB5EE67}" sibTransId="{37E1A8DB-B6CF-4DD3-A56B-D01B1996285A}"/>
    <dgm:cxn modelId="{2563CB5D-19CF-4235-84D8-1A7E4427941A}" srcId="{9CED96B0-3767-4239-9243-9817BA809266}" destId="{85523D65-1F79-4035-A30B-FAB000780498}" srcOrd="0" destOrd="0" parTransId="{41C64B1C-5F11-4D4D-96CD-A750DF027A3A}" sibTransId="{E558ADDC-FCE5-47C7-B4D0-B1D10518D940}"/>
    <dgm:cxn modelId="{E674D761-72CE-4BC6-B27C-86BE15B6DFD1}" type="presOf" srcId="{105202B5-D66B-486A-A8BA-535F7475EF15}" destId="{3B8E5A33-8C29-42A3-AC37-1F52876DFA7A}" srcOrd="0" destOrd="0" presId="urn:microsoft.com/office/officeart/2005/8/layout/default"/>
    <dgm:cxn modelId="{DDB5BA4D-614C-4203-A40F-F8872CB18103}" type="presOf" srcId="{85523D65-1F79-4035-A30B-FAB000780498}" destId="{CDCA93AC-24F6-4022-8602-1D713E15BB92}" srcOrd="0" destOrd="0" presId="urn:microsoft.com/office/officeart/2005/8/layout/default"/>
    <dgm:cxn modelId="{10F43254-4252-487F-B892-4E82C022A6AF}" srcId="{9CED96B0-3767-4239-9243-9817BA809266}" destId="{06749809-8CDF-4E6A-A1EA-B5536AFB4F6B}" srcOrd="5" destOrd="0" parTransId="{2377F2D6-12A6-4A53-9EC2-72C129843F07}" sibTransId="{5DB1E7CB-1C00-486E-90BD-A9C9A501CCC0}"/>
    <dgm:cxn modelId="{2BF84255-16F0-42F3-B726-FE6B05C60B23}" srcId="{9CED96B0-3767-4239-9243-9817BA809266}" destId="{946FE7C4-B974-4020-B869-4E5FC5DB2D97}" srcOrd="3" destOrd="0" parTransId="{85BAC16F-1B72-4478-A061-A98F07C4B85E}" sibTransId="{80DC7EF3-5098-4251-8B36-1D9B33528165}"/>
    <dgm:cxn modelId="{D9319D58-BF7E-4B54-A094-EC18F0C81429}" srcId="{9CED96B0-3767-4239-9243-9817BA809266}" destId="{C7D9F0A7-454C-4BD7-A0D4-B8726DC62314}" srcOrd="2" destOrd="0" parTransId="{2C3B74EE-7574-4E19-B4A4-EA385C1466D7}" sibTransId="{251B266B-872B-4CC5-99B9-2392B857DF15}"/>
    <dgm:cxn modelId="{D3CED083-E826-4927-B1C2-DE5D73D34A1C}" type="presOf" srcId="{946FE7C4-B974-4020-B869-4E5FC5DB2D97}" destId="{52058E73-D1ED-4E08-8C42-C2181DCB75F7}" srcOrd="0" destOrd="0" presId="urn:microsoft.com/office/officeart/2005/8/layout/default"/>
    <dgm:cxn modelId="{80451D84-8304-417A-AA15-5F6AC4B79A77}" type="presOf" srcId="{06749809-8CDF-4E6A-A1EA-B5536AFB4F6B}" destId="{E47ACD1B-46C9-4F4C-9F62-CE1524F7E9EA}" srcOrd="0" destOrd="0" presId="urn:microsoft.com/office/officeart/2005/8/layout/default"/>
    <dgm:cxn modelId="{34EC6EB0-5C8A-43F7-931A-5B3C39A9545C}" type="presOf" srcId="{08640150-401C-4DBD-B46D-9321ED887E3B}" destId="{B354BF39-B969-48A8-82BE-A0B11E62ADAA}" srcOrd="0" destOrd="0" presId="urn:microsoft.com/office/officeart/2005/8/layout/default"/>
    <dgm:cxn modelId="{ACCB5FEF-5992-412F-A2CA-A14DC84E53C7}" type="presOf" srcId="{9CED96B0-3767-4239-9243-9817BA809266}" destId="{EE910954-9AAF-4074-8947-7A7B05608960}" srcOrd="0" destOrd="0" presId="urn:microsoft.com/office/officeart/2005/8/layout/default"/>
    <dgm:cxn modelId="{517E93F3-F6E7-42FD-87AE-E9D7B8533A1A}" type="presOf" srcId="{C7D9F0A7-454C-4BD7-A0D4-B8726DC62314}" destId="{8D46D4CC-C895-43FA-A220-2099E8764C0E}" srcOrd="0" destOrd="0" presId="urn:microsoft.com/office/officeart/2005/8/layout/default"/>
    <dgm:cxn modelId="{83FE41D8-D271-4DE6-912B-549CB8D81C87}" type="presParOf" srcId="{EE910954-9AAF-4074-8947-7A7B05608960}" destId="{CDCA93AC-24F6-4022-8602-1D713E15BB92}" srcOrd="0" destOrd="0" presId="urn:microsoft.com/office/officeart/2005/8/layout/default"/>
    <dgm:cxn modelId="{88022DDB-A954-4702-AE25-A41649D6A6A8}" type="presParOf" srcId="{EE910954-9AAF-4074-8947-7A7B05608960}" destId="{AB62F03F-009E-44CD-AB6A-CF949F52C5F5}" srcOrd="1" destOrd="0" presId="urn:microsoft.com/office/officeart/2005/8/layout/default"/>
    <dgm:cxn modelId="{03C61308-1891-4836-AAAE-FFA0F88CDE93}" type="presParOf" srcId="{EE910954-9AAF-4074-8947-7A7B05608960}" destId="{3B8E5A33-8C29-42A3-AC37-1F52876DFA7A}" srcOrd="2" destOrd="0" presId="urn:microsoft.com/office/officeart/2005/8/layout/default"/>
    <dgm:cxn modelId="{4E452853-B42E-41F2-A07A-08EF77423E15}" type="presParOf" srcId="{EE910954-9AAF-4074-8947-7A7B05608960}" destId="{B59536B2-FC5A-46E4-92F5-EF15891EDEA9}" srcOrd="3" destOrd="0" presId="urn:microsoft.com/office/officeart/2005/8/layout/default"/>
    <dgm:cxn modelId="{623010BC-6917-4C6E-B3B3-7BE26B49E674}" type="presParOf" srcId="{EE910954-9AAF-4074-8947-7A7B05608960}" destId="{8D46D4CC-C895-43FA-A220-2099E8764C0E}" srcOrd="4" destOrd="0" presId="urn:microsoft.com/office/officeart/2005/8/layout/default"/>
    <dgm:cxn modelId="{11E669EF-18FB-48E8-943F-41D16D7E8747}" type="presParOf" srcId="{EE910954-9AAF-4074-8947-7A7B05608960}" destId="{05D27024-8623-46ED-A6ED-1AA3627643D4}" srcOrd="5" destOrd="0" presId="urn:microsoft.com/office/officeart/2005/8/layout/default"/>
    <dgm:cxn modelId="{6D343058-A94B-44A4-A686-32FD64F8C070}" type="presParOf" srcId="{EE910954-9AAF-4074-8947-7A7B05608960}" destId="{52058E73-D1ED-4E08-8C42-C2181DCB75F7}" srcOrd="6" destOrd="0" presId="urn:microsoft.com/office/officeart/2005/8/layout/default"/>
    <dgm:cxn modelId="{71D97F4E-5738-48CF-A797-262EE577FEDE}" type="presParOf" srcId="{EE910954-9AAF-4074-8947-7A7B05608960}" destId="{32F941D1-799E-4E21-88C4-2B27E516339A}" srcOrd="7" destOrd="0" presId="urn:microsoft.com/office/officeart/2005/8/layout/default"/>
    <dgm:cxn modelId="{21CC837D-3F47-4C1A-A2CB-B2669DE8FBC3}" type="presParOf" srcId="{EE910954-9AAF-4074-8947-7A7B05608960}" destId="{B354BF39-B969-48A8-82BE-A0B11E62ADAA}" srcOrd="8" destOrd="0" presId="urn:microsoft.com/office/officeart/2005/8/layout/default"/>
    <dgm:cxn modelId="{3A0C49A8-9709-49E2-8DCA-9B9833643CFA}" type="presParOf" srcId="{EE910954-9AAF-4074-8947-7A7B05608960}" destId="{681796C9-2CD3-4E70-BAC7-EC6D7769F3F9}" srcOrd="9" destOrd="0" presId="urn:microsoft.com/office/officeart/2005/8/layout/default"/>
    <dgm:cxn modelId="{18D19B2B-53DC-44E3-9674-E221D7C71F63}" type="presParOf" srcId="{EE910954-9AAF-4074-8947-7A7B05608960}" destId="{E47ACD1B-46C9-4F4C-9F62-CE1524F7E9EA}" srcOrd="10" destOrd="0" presId="urn:microsoft.com/office/officeart/2005/8/layout/default"/>
    <dgm:cxn modelId="{06F14A09-0800-46B3-87E6-3E7A569737E7}" type="presParOf" srcId="{EE910954-9AAF-4074-8947-7A7B05608960}" destId="{749D7DAD-E344-4172-9EC1-BE81600BAF49}" srcOrd="11" destOrd="0" presId="urn:microsoft.com/office/officeart/2005/8/layout/default"/>
    <dgm:cxn modelId="{CAFB82E0-1B13-48F1-832A-308641944BFC}" type="presParOf" srcId="{EE910954-9AAF-4074-8947-7A7B05608960}" destId="{C58EE084-D172-4CE0-A653-C1F2750852B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70FA7-C629-4105-B2FB-9A4421131DE8}">
      <dsp:nvSpPr>
        <dsp:cNvPr id="0" name=""/>
        <dsp:cNvSpPr/>
      </dsp:nvSpPr>
      <dsp:spPr>
        <a:xfrm>
          <a:off x="0" y="0"/>
          <a:ext cx="877823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2966C-320A-4427-B30C-F4CDE2AE173D}">
      <dsp:nvSpPr>
        <dsp:cNvPr id="0" name=""/>
        <dsp:cNvSpPr/>
      </dsp:nvSpPr>
      <dsp:spPr>
        <a:xfrm>
          <a:off x="0" y="0"/>
          <a:ext cx="1911382" cy="517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ICH Q8 Pharmaceutical Development: Overview</a:t>
          </a:r>
        </a:p>
      </dsp:txBody>
      <dsp:txXfrm>
        <a:off x="0" y="0"/>
        <a:ext cx="1911382" cy="5172195"/>
      </dsp:txXfrm>
    </dsp:sp>
    <dsp:sp modelId="{E949E067-D68B-435C-97A6-D4A8B3979EEF}">
      <dsp:nvSpPr>
        <dsp:cNvPr id="0" name=""/>
        <dsp:cNvSpPr/>
      </dsp:nvSpPr>
      <dsp:spPr>
        <a:xfrm>
          <a:off x="2040098" y="80815"/>
          <a:ext cx="6736141" cy="16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b="0" kern="1200" dirty="0"/>
            <a:t>The guidance describes the suggested contents for the pharmaceutical development section of a regulatory submission in the ICH M4 Common Technical Document (CTD) format.</a:t>
          </a:r>
          <a:endParaRPr lang="en-US" sz="2200" kern="1200" dirty="0"/>
        </a:p>
      </dsp:txBody>
      <dsp:txXfrm>
        <a:off x="2040098" y="80815"/>
        <a:ext cx="6736141" cy="1616310"/>
      </dsp:txXfrm>
    </dsp:sp>
    <dsp:sp modelId="{3AA1F447-724A-4A5A-975C-D71CF6CCC134}">
      <dsp:nvSpPr>
        <dsp:cNvPr id="0" name=""/>
        <dsp:cNvSpPr/>
      </dsp:nvSpPr>
      <dsp:spPr>
        <a:xfrm>
          <a:off x="1911382" y="1697126"/>
          <a:ext cx="686485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493DF-8624-4E0C-B3F6-025347AAC992}">
      <dsp:nvSpPr>
        <dsp:cNvPr id="0" name=""/>
        <dsp:cNvSpPr/>
      </dsp:nvSpPr>
      <dsp:spPr>
        <a:xfrm>
          <a:off x="2040098" y="1777942"/>
          <a:ext cx="6736141" cy="16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b="0" kern="1200" dirty="0"/>
            <a:t>The</a:t>
          </a:r>
          <a:r>
            <a:rPr lang="en-US" sz="2200" b="0" u="sng" kern="1200" dirty="0"/>
            <a:t> information and knowledge </a:t>
          </a:r>
          <a:r>
            <a:rPr lang="en-US" sz="2200" b="0" kern="1200" dirty="0"/>
            <a:t>gained from pharmaceutical development studies provide scientific understanding to support the </a:t>
          </a:r>
          <a:r>
            <a:rPr lang="en-US" sz="2200" b="0" u="sng" kern="1200" dirty="0"/>
            <a:t>establishment of specifications and manufacturing controls</a:t>
          </a:r>
          <a:r>
            <a:rPr lang="en-US" sz="2200" b="0" kern="1200" dirty="0"/>
            <a:t>.</a:t>
          </a:r>
          <a:endParaRPr lang="en-US" sz="2200" kern="1200" dirty="0"/>
        </a:p>
      </dsp:txBody>
      <dsp:txXfrm>
        <a:off x="2040098" y="1777942"/>
        <a:ext cx="6736141" cy="1616310"/>
      </dsp:txXfrm>
    </dsp:sp>
    <dsp:sp modelId="{EC679998-124C-416E-A045-A2F083FBC6A1}">
      <dsp:nvSpPr>
        <dsp:cNvPr id="0" name=""/>
        <dsp:cNvSpPr/>
      </dsp:nvSpPr>
      <dsp:spPr>
        <a:xfrm>
          <a:off x="1911382" y="3394252"/>
          <a:ext cx="686485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1F7251-740F-48AA-8034-ED7760D80165}">
      <dsp:nvSpPr>
        <dsp:cNvPr id="0" name=""/>
        <dsp:cNvSpPr/>
      </dsp:nvSpPr>
      <dsp:spPr>
        <a:xfrm>
          <a:off x="2040098" y="3475068"/>
          <a:ext cx="6736141" cy="16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b="0" kern="1200" dirty="0"/>
            <a:t>The guidance also indicates areas where the provision of greater understanding of pharmaceutical and manufacturing sciences can create a basis for flexible regulatory approaches.</a:t>
          </a:r>
          <a:endParaRPr lang="en-US" sz="2200" kern="1200" dirty="0"/>
        </a:p>
      </dsp:txBody>
      <dsp:txXfrm>
        <a:off x="2040098" y="3475068"/>
        <a:ext cx="6736141" cy="1616310"/>
      </dsp:txXfrm>
    </dsp:sp>
    <dsp:sp modelId="{867A2EA6-86C9-45FB-AC12-766328DAA9AC}">
      <dsp:nvSpPr>
        <dsp:cNvPr id="0" name=""/>
        <dsp:cNvSpPr/>
      </dsp:nvSpPr>
      <dsp:spPr>
        <a:xfrm>
          <a:off x="1911382" y="5091379"/>
          <a:ext cx="686485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DBD5E-F61A-4C8C-97D3-3CF8FF755C33}">
      <dsp:nvSpPr>
        <dsp:cNvPr id="0" name=""/>
        <dsp:cNvSpPr/>
      </dsp:nvSpPr>
      <dsp:spPr>
        <a:xfrm>
          <a:off x="0" y="5026"/>
          <a:ext cx="9289031" cy="1134530"/>
        </a:xfrm>
        <a:prstGeom prst="roundRect">
          <a:avLst>
            <a:gd name="adj" fmla="val 10000"/>
          </a:avLst>
        </a:prstGeom>
        <a:solidFill>
          <a:srgbClr val="0093D0"/>
        </a:solidFill>
        <a:ln>
          <a:noFill/>
        </a:ln>
        <a:effectLst/>
      </dsp:spPr>
      <dsp:style>
        <a:lnRef idx="0">
          <a:scrgbClr r="0" g="0" b="0"/>
        </a:lnRef>
        <a:fillRef idx="1">
          <a:scrgbClr r="0" g="0" b="0"/>
        </a:fillRef>
        <a:effectRef idx="0">
          <a:scrgbClr r="0" g="0" b="0"/>
        </a:effectRef>
        <a:fontRef idx="minor"/>
      </dsp:style>
    </dsp:sp>
    <dsp:sp modelId="{0743C012-BF10-44A3-9AA3-2C13915E84E4}">
      <dsp:nvSpPr>
        <dsp:cNvPr id="0" name=""/>
        <dsp:cNvSpPr/>
      </dsp:nvSpPr>
      <dsp:spPr>
        <a:xfrm>
          <a:off x="489408" y="318215"/>
          <a:ext cx="624601" cy="623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67E56B-2A8A-4652-8AEE-FB783FB349E5}">
      <dsp:nvSpPr>
        <dsp:cNvPr id="0" name=""/>
        <dsp:cNvSpPr/>
      </dsp:nvSpPr>
      <dsp:spPr>
        <a:xfrm>
          <a:off x="1310993" y="5026"/>
          <a:ext cx="7957847" cy="116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3" tIns="123823" rIns="123823" bIns="123823" numCol="1" spcCol="1270" anchor="ctr" anchorCtr="0">
          <a:noAutofit/>
        </a:bodyPr>
        <a:lstStyle/>
        <a:p>
          <a:pPr marL="0" lvl="0" indent="0" algn="l" defTabSz="800100">
            <a:lnSpc>
              <a:spcPct val="100000"/>
            </a:lnSpc>
            <a:spcBef>
              <a:spcPct val="0"/>
            </a:spcBef>
            <a:spcAft>
              <a:spcPct val="35000"/>
            </a:spcAft>
            <a:buNone/>
          </a:pPr>
          <a:r>
            <a:rPr lang="en-US" sz="1800" b="0" kern="1200">
              <a:solidFill>
                <a:schemeClr val="bg1"/>
              </a:solidFill>
            </a:rPr>
            <a:t>Regarding the quality of the data that informs decision making, </a:t>
          </a:r>
          <a:r>
            <a:rPr lang="en-US" sz="1800" kern="1200">
              <a:solidFill>
                <a:schemeClr val="bg1"/>
              </a:solidFill>
            </a:rPr>
            <a:t>ICH Q9(R1) </a:t>
          </a:r>
          <a:r>
            <a:rPr lang="en-US" sz="1800" b="0" kern="1200">
              <a:solidFill>
                <a:schemeClr val="bg1"/>
              </a:solidFill>
            </a:rPr>
            <a:t>states: “In doing an effective risk assessment, the robustness of the data set is important because it determines the quality of the output.”</a:t>
          </a:r>
          <a:endParaRPr lang="en-US" sz="1800" kern="1200">
            <a:solidFill>
              <a:schemeClr val="bg1"/>
            </a:solidFill>
          </a:endParaRPr>
        </a:p>
      </dsp:txBody>
      <dsp:txXfrm>
        <a:off x="1310993" y="5026"/>
        <a:ext cx="7957847" cy="1169985"/>
      </dsp:txXfrm>
    </dsp:sp>
    <dsp:sp modelId="{75FE8764-75BA-460C-8D11-4BE70106BA07}">
      <dsp:nvSpPr>
        <dsp:cNvPr id="0" name=""/>
        <dsp:cNvSpPr/>
      </dsp:nvSpPr>
      <dsp:spPr>
        <a:xfrm>
          <a:off x="0" y="1467508"/>
          <a:ext cx="9289031" cy="1134530"/>
        </a:xfrm>
        <a:prstGeom prst="roundRect">
          <a:avLst>
            <a:gd name="adj" fmla="val 10000"/>
          </a:avLst>
        </a:prstGeom>
        <a:solidFill>
          <a:srgbClr val="0093D0"/>
        </a:solidFill>
        <a:ln>
          <a:noFill/>
        </a:ln>
        <a:effectLst/>
      </dsp:spPr>
      <dsp:style>
        <a:lnRef idx="0">
          <a:scrgbClr r="0" g="0" b="0"/>
        </a:lnRef>
        <a:fillRef idx="1">
          <a:scrgbClr r="0" g="0" b="0"/>
        </a:fillRef>
        <a:effectRef idx="0">
          <a:scrgbClr r="0" g="0" b="0"/>
        </a:effectRef>
        <a:fontRef idx="minor"/>
      </dsp:style>
    </dsp:sp>
    <dsp:sp modelId="{571FF340-E43C-443C-8C5A-8B59DA797416}">
      <dsp:nvSpPr>
        <dsp:cNvPr id="0" name=""/>
        <dsp:cNvSpPr/>
      </dsp:nvSpPr>
      <dsp:spPr>
        <a:xfrm>
          <a:off x="343195" y="1722777"/>
          <a:ext cx="624601" cy="623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935273-C575-42E8-8758-A7EB12AFD379}">
      <dsp:nvSpPr>
        <dsp:cNvPr id="0" name=""/>
        <dsp:cNvSpPr/>
      </dsp:nvSpPr>
      <dsp:spPr>
        <a:xfrm>
          <a:off x="1310993" y="1467508"/>
          <a:ext cx="7957847" cy="116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3" tIns="123823" rIns="123823" bIns="123823" numCol="1" spcCol="1270" anchor="ctr" anchorCtr="0">
          <a:noAutofit/>
        </a:bodyPr>
        <a:lstStyle/>
        <a:p>
          <a:pPr marL="0" lvl="0" indent="0" algn="l" defTabSz="800100">
            <a:lnSpc>
              <a:spcPct val="100000"/>
            </a:lnSpc>
            <a:spcBef>
              <a:spcPct val="0"/>
            </a:spcBef>
            <a:spcAft>
              <a:spcPct val="35000"/>
            </a:spcAft>
            <a:buNone/>
          </a:pPr>
          <a:r>
            <a:rPr lang="en-US" sz="1800" b="0" kern="1200">
              <a:solidFill>
                <a:schemeClr val="bg1"/>
              </a:solidFill>
            </a:rPr>
            <a:t>“Revealing assumptions and reasonable sources of uncertainty will enhance confidence in this output and/or help identify its limitations.”   </a:t>
          </a:r>
          <a:endParaRPr lang="en-US" sz="1800" kern="1200">
            <a:solidFill>
              <a:schemeClr val="bg1"/>
            </a:solidFill>
          </a:endParaRPr>
        </a:p>
      </dsp:txBody>
      <dsp:txXfrm>
        <a:off x="1310993" y="1467508"/>
        <a:ext cx="7957847" cy="1169985"/>
      </dsp:txXfrm>
    </dsp:sp>
    <dsp:sp modelId="{E2180D61-09D9-4AD4-AD46-373FD60CE917}">
      <dsp:nvSpPr>
        <dsp:cNvPr id="0" name=""/>
        <dsp:cNvSpPr/>
      </dsp:nvSpPr>
      <dsp:spPr>
        <a:xfrm>
          <a:off x="0" y="2929989"/>
          <a:ext cx="9289031" cy="1134530"/>
        </a:xfrm>
        <a:prstGeom prst="roundRect">
          <a:avLst>
            <a:gd name="adj" fmla="val 10000"/>
          </a:avLst>
        </a:prstGeom>
        <a:solidFill>
          <a:srgbClr val="0093D0"/>
        </a:solidFill>
        <a:ln>
          <a:noFill/>
        </a:ln>
        <a:effectLst/>
      </dsp:spPr>
      <dsp:style>
        <a:lnRef idx="0">
          <a:scrgbClr r="0" g="0" b="0"/>
        </a:lnRef>
        <a:fillRef idx="1">
          <a:scrgbClr r="0" g="0" b="0"/>
        </a:fillRef>
        <a:effectRef idx="0">
          <a:scrgbClr r="0" g="0" b="0"/>
        </a:effectRef>
        <a:fontRef idx="minor"/>
      </dsp:style>
    </dsp:sp>
    <dsp:sp modelId="{64593252-0694-4DAA-B571-F4D2EDC82F05}">
      <dsp:nvSpPr>
        <dsp:cNvPr id="0" name=""/>
        <dsp:cNvSpPr/>
      </dsp:nvSpPr>
      <dsp:spPr>
        <a:xfrm>
          <a:off x="343195" y="3185259"/>
          <a:ext cx="624601" cy="623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07B73F-0D9C-420D-9A34-1C348A6DA489}">
      <dsp:nvSpPr>
        <dsp:cNvPr id="0" name=""/>
        <dsp:cNvSpPr/>
      </dsp:nvSpPr>
      <dsp:spPr>
        <a:xfrm>
          <a:off x="1310993" y="2929989"/>
          <a:ext cx="7957847" cy="116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3" tIns="123823" rIns="123823" bIns="123823" numCol="1" spcCol="1270" anchor="ctr" anchorCtr="0">
          <a:noAutofit/>
        </a:bodyPr>
        <a:lstStyle/>
        <a:p>
          <a:pPr marL="0" lvl="0" indent="0" algn="l" defTabSz="800100">
            <a:lnSpc>
              <a:spcPct val="100000"/>
            </a:lnSpc>
            <a:spcBef>
              <a:spcPct val="0"/>
            </a:spcBef>
            <a:spcAft>
              <a:spcPct val="35000"/>
            </a:spcAft>
            <a:buNone/>
          </a:pPr>
          <a:r>
            <a:rPr lang="en-US" sz="1800" b="0" kern="1200">
              <a:solidFill>
                <a:schemeClr val="bg1"/>
              </a:solidFill>
            </a:rPr>
            <a:t>“The evaluation of the risk to quality should be based on scientific knowledge and ultimately link back to the protection of the patient”</a:t>
          </a:r>
          <a:endParaRPr lang="en-US" sz="1800" kern="1200">
            <a:solidFill>
              <a:schemeClr val="bg1"/>
            </a:solidFill>
          </a:endParaRPr>
        </a:p>
      </dsp:txBody>
      <dsp:txXfrm>
        <a:off x="1310993" y="2929989"/>
        <a:ext cx="7957847" cy="1169985"/>
      </dsp:txXfrm>
    </dsp:sp>
    <dsp:sp modelId="{87395E8A-CAA5-40E5-BB95-6644BAFEA069}">
      <dsp:nvSpPr>
        <dsp:cNvPr id="0" name=""/>
        <dsp:cNvSpPr/>
      </dsp:nvSpPr>
      <dsp:spPr>
        <a:xfrm>
          <a:off x="0" y="4392470"/>
          <a:ext cx="9289031" cy="1134530"/>
        </a:xfrm>
        <a:prstGeom prst="roundRect">
          <a:avLst>
            <a:gd name="adj" fmla="val 10000"/>
          </a:avLst>
        </a:prstGeom>
        <a:solidFill>
          <a:srgbClr val="0093D0"/>
        </a:solidFill>
        <a:ln>
          <a:noFill/>
        </a:ln>
        <a:effectLst/>
      </dsp:spPr>
      <dsp:style>
        <a:lnRef idx="0">
          <a:scrgbClr r="0" g="0" b="0"/>
        </a:lnRef>
        <a:fillRef idx="1">
          <a:scrgbClr r="0" g="0" b="0"/>
        </a:fillRef>
        <a:effectRef idx="0">
          <a:scrgbClr r="0" g="0" b="0"/>
        </a:effectRef>
        <a:fontRef idx="minor"/>
      </dsp:style>
    </dsp:sp>
    <dsp:sp modelId="{90CC84BB-4826-46D7-819F-D29EA55F4201}">
      <dsp:nvSpPr>
        <dsp:cNvPr id="0" name=""/>
        <dsp:cNvSpPr/>
      </dsp:nvSpPr>
      <dsp:spPr>
        <a:xfrm>
          <a:off x="343531" y="4647740"/>
          <a:ext cx="624601" cy="623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546123-BA53-4222-ABCF-13478DFD3187}">
      <dsp:nvSpPr>
        <dsp:cNvPr id="0" name=""/>
        <dsp:cNvSpPr/>
      </dsp:nvSpPr>
      <dsp:spPr>
        <a:xfrm>
          <a:off x="1311664" y="4392470"/>
          <a:ext cx="4180063" cy="116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3" tIns="123823" rIns="123823" bIns="123823" numCol="1" spcCol="1270" anchor="ctr" anchorCtr="0">
          <a:noAutofit/>
        </a:bodyPr>
        <a:lstStyle/>
        <a:p>
          <a:pPr marL="0" lvl="0" indent="0" algn="l" defTabSz="577850">
            <a:lnSpc>
              <a:spcPct val="100000"/>
            </a:lnSpc>
            <a:spcBef>
              <a:spcPct val="0"/>
            </a:spcBef>
            <a:spcAft>
              <a:spcPct val="35000"/>
            </a:spcAft>
            <a:buNone/>
          </a:pPr>
          <a:r>
            <a:rPr lang="en-US" sz="1300" b="0" kern="1200">
              <a:solidFill>
                <a:schemeClr val="bg1"/>
              </a:solidFill>
            </a:rPr>
            <a:t>Design Stage always includes some degree of residual uncertainty. As commercial lifecycle experience is gained, a higher understanding of manufacturing, including parameters, input materials, and other variables, will emerge.</a:t>
          </a:r>
          <a:endParaRPr lang="en-US" sz="1300" kern="1200">
            <a:solidFill>
              <a:schemeClr val="bg1"/>
            </a:solidFill>
          </a:endParaRPr>
        </a:p>
      </dsp:txBody>
      <dsp:txXfrm>
        <a:off x="1311664" y="4392470"/>
        <a:ext cx="4180063" cy="1169985"/>
      </dsp:txXfrm>
    </dsp:sp>
    <dsp:sp modelId="{6FEEE7B3-63E1-4690-975F-DD552BDFBB46}">
      <dsp:nvSpPr>
        <dsp:cNvPr id="0" name=""/>
        <dsp:cNvSpPr/>
      </dsp:nvSpPr>
      <dsp:spPr>
        <a:xfrm>
          <a:off x="5491728" y="4392470"/>
          <a:ext cx="3756313" cy="113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71" tIns="120071" rIns="120071" bIns="120071" numCol="1" spcCol="1270" anchor="ctr" anchorCtr="0">
          <a:noAutofit/>
        </a:bodyPr>
        <a:lstStyle/>
        <a:p>
          <a:pPr marL="0" lvl="0" indent="0" algn="l" defTabSz="533400">
            <a:lnSpc>
              <a:spcPct val="100000"/>
            </a:lnSpc>
            <a:spcBef>
              <a:spcPct val="0"/>
            </a:spcBef>
            <a:spcAft>
              <a:spcPct val="35000"/>
            </a:spcAft>
            <a:buNone/>
          </a:pPr>
          <a:r>
            <a:rPr lang="en-US" sz="1200" b="0" kern="1200">
              <a:solidFill>
                <a:schemeClr val="bg1"/>
              </a:solidFill>
            </a:rPr>
            <a:t>As </a:t>
          </a:r>
          <a:r>
            <a:rPr lang="en-US" sz="1200" b="1" kern="1200">
              <a:solidFill>
                <a:schemeClr val="bg1"/>
              </a:solidFill>
            </a:rPr>
            <a:t>knowledge</a:t>
          </a:r>
          <a:r>
            <a:rPr lang="en-US" sz="1200" b="0" kern="1200">
              <a:solidFill>
                <a:schemeClr val="bg1"/>
              </a:solidFill>
            </a:rPr>
            <a:t> increases, uncertainty decreases.</a:t>
          </a:r>
          <a:r>
            <a:rPr lang="en-US" sz="1200" kern="1200">
              <a:solidFill>
                <a:schemeClr val="bg1"/>
              </a:solidFill>
            </a:rPr>
            <a:t> </a:t>
          </a:r>
          <a:r>
            <a:rPr lang="en-US" sz="1200" b="0" kern="1200">
              <a:solidFill>
                <a:schemeClr val="bg1"/>
              </a:solidFill>
            </a:rPr>
            <a:t>Thus, as you gain more relevant knowledge, uncertainty in decision-making will decrease.</a:t>
          </a:r>
          <a:r>
            <a:rPr lang="en-US" sz="1200" kern="1200">
              <a:solidFill>
                <a:schemeClr val="bg1"/>
              </a:solidFill>
            </a:rPr>
            <a:t> </a:t>
          </a:r>
          <a:r>
            <a:rPr lang="en-US" sz="1200" b="0" kern="1200">
              <a:solidFill>
                <a:schemeClr val="bg1"/>
              </a:solidFill>
            </a:rPr>
            <a:t> </a:t>
          </a:r>
          <a:r>
            <a:rPr lang="en-US" sz="1200" b="0" i="1" kern="1200">
              <a:solidFill>
                <a:schemeClr val="bg1"/>
              </a:solidFill>
            </a:rPr>
            <a:t>See the risk-based decision-making training materials that accompany</a:t>
          </a:r>
          <a:r>
            <a:rPr lang="en-US" sz="1200" i="1" kern="1200">
              <a:solidFill>
                <a:schemeClr val="bg1"/>
              </a:solidFill>
            </a:rPr>
            <a:t> </a:t>
          </a:r>
          <a:r>
            <a:rPr lang="en-US" sz="1200" b="0" i="1" kern="1200">
              <a:solidFill>
                <a:schemeClr val="bg1"/>
              </a:solidFill>
            </a:rPr>
            <a:t> ICH Q9(R1).</a:t>
          </a:r>
          <a:endParaRPr lang="en-US" sz="1200" kern="1200">
            <a:solidFill>
              <a:schemeClr val="bg1"/>
            </a:solidFill>
          </a:endParaRPr>
        </a:p>
      </dsp:txBody>
      <dsp:txXfrm>
        <a:off x="5491728" y="4392470"/>
        <a:ext cx="3756313" cy="1134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A93AC-24F6-4022-8602-1D713E15BB92}">
      <dsp:nvSpPr>
        <dsp:cNvPr id="0" name=""/>
        <dsp:cNvSpPr/>
      </dsp:nvSpPr>
      <dsp:spPr>
        <a:xfrm>
          <a:off x="724535" y="1984"/>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Pharmaceutical Quality System Assures State of Control</a:t>
          </a:r>
        </a:p>
      </dsp:txBody>
      <dsp:txXfrm>
        <a:off x="724535" y="1984"/>
        <a:ext cx="2134790" cy="1280874"/>
      </dsp:txXfrm>
    </dsp:sp>
    <dsp:sp modelId="{3B8E5A33-8C29-42A3-AC37-1F52876DFA7A}">
      <dsp:nvSpPr>
        <dsp:cNvPr id="0" name=""/>
        <dsp:cNvSpPr/>
      </dsp:nvSpPr>
      <dsp:spPr>
        <a:xfrm>
          <a:off x="3072804" y="1984"/>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Scale-up and Technology Transfer</a:t>
          </a:r>
        </a:p>
      </dsp:txBody>
      <dsp:txXfrm>
        <a:off x="3072804" y="1984"/>
        <a:ext cx="2134790" cy="1280874"/>
      </dsp:txXfrm>
    </dsp:sp>
    <dsp:sp modelId="{8D46D4CC-C895-43FA-A220-2099E8764C0E}">
      <dsp:nvSpPr>
        <dsp:cNvPr id="0" name=""/>
        <dsp:cNvSpPr/>
      </dsp:nvSpPr>
      <dsp:spPr>
        <a:xfrm>
          <a:off x="5421074" y="1984"/>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Process Validation</a:t>
          </a:r>
        </a:p>
      </dsp:txBody>
      <dsp:txXfrm>
        <a:off x="5421074" y="1984"/>
        <a:ext cx="2134790" cy="1280874"/>
      </dsp:txXfrm>
    </dsp:sp>
    <dsp:sp modelId="{52058E73-D1ED-4E08-8C42-C2181DCB75F7}">
      <dsp:nvSpPr>
        <dsp:cNvPr id="0" name=""/>
        <dsp:cNvSpPr/>
      </dsp:nvSpPr>
      <dsp:spPr>
        <a:xfrm>
          <a:off x="724535" y="1496337"/>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Senior Management Oversight</a:t>
          </a:r>
        </a:p>
      </dsp:txBody>
      <dsp:txXfrm>
        <a:off x="724535" y="1496337"/>
        <a:ext cx="2134790" cy="1280874"/>
      </dsp:txXfrm>
    </dsp:sp>
    <dsp:sp modelId="{B354BF39-B969-48A8-82BE-A0B11E62ADAA}">
      <dsp:nvSpPr>
        <dsp:cNvPr id="0" name=""/>
        <dsp:cNvSpPr/>
      </dsp:nvSpPr>
      <dsp:spPr>
        <a:xfrm>
          <a:off x="3072804" y="1496337"/>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Continual Improvement and Change Management – </a:t>
          </a:r>
          <a:r>
            <a:rPr lang="en-US" sz="1600" i="1" kern="1200"/>
            <a:t>of the Process and PQS</a:t>
          </a:r>
          <a:endParaRPr lang="en-US" sz="1600" kern="1200"/>
        </a:p>
      </dsp:txBody>
      <dsp:txXfrm>
        <a:off x="3072804" y="1496337"/>
        <a:ext cx="2134790" cy="1280874"/>
      </dsp:txXfrm>
    </dsp:sp>
    <dsp:sp modelId="{E47ACD1B-46C9-4F4C-9F62-CE1524F7E9EA}">
      <dsp:nvSpPr>
        <dsp:cNvPr id="0" name=""/>
        <dsp:cNvSpPr/>
      </dsp:nvSpPr>
      <dsp:spPr>
        <a:xfrm>
          <a:off x="5421074" y="1496337"/>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Legacy Products</a:t>
          </a:r>
        </a:p>
      </dsp:txBody>
      <dsp:txXfrm>
        <a:off x="5421074" y="1496337"/>
        <a:ext cx="2134790" cy="1280874"/>
      </dsp:txXfrm>
    </dsp:sp>
    <dsp:sp modelId="{C58EE084-D172-4CE0-A653-C1F2750852B3}">
      <dsp:nvSpPr>
        <dsp:cNvPr id="0" name=""/>
        <dsp:cNvSpPr/>
      </dsp:nvSpPr>
      <dsp:spPr>
        <a:xfrm>
          <a:off x="3072804" y="2990691"/>
          <a:ext cx="2134790" cy="1280874"/>
        </a:xfrm>
        <a:prstGeom prst="rect">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Examples</a:t>
          </a:r>
        </a:p>
      </dsp:txBody>
      <dsp:txXfrm>
        <a:off x="3072804" y="2990691"/>
        <a:ext cx="2134790" cy="12808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14674" cy="489075"/>
          </a:xfrm>
          <a:prstGeom prst="rect">
            <a:avLst/>
          </a:prstGeom>
        </p:spPr>
        <p:txBody>
          <a:bodyPr vert="horz" lIns="82067" tIns="41033" rIns="82067" bIns="41033" rtlCol="0"/>
          <a:lstStyle>
            <a:lvl1pPr algn="l">
              <a:defRPr sz="1000"/>
            </a:lvl1pPr>
          </a:lstStyle>
          <a:p>
            <a:pPr>
              <a:defRPr/>
            </a:pPr>
            <a:endParaRPr lang="en-US"/>
          </a:p>
        </p:txBody>
      </p:sp>
      <p:sp>
        <p:nvSpPr>
          <p:cNvPr id="3" name="Date Placeholder 2"/>
          <p:cNvSpPr>
            <a:spLocks noGrp="1"/>
          </p:cNvSpPr>
          <p:nvPr>
            <p:ph type="dt" sz="quarter" idx="1"/>
          </p:nvPr>
        </p:nvSpPr>
        <p:spPr>
          <a:xfrm>
            <a:off x="3808565" y="3"/>
            <a:ext cx="2914674" cy="489075"/>
          </a:xfrm>
          <a:prstGeom prst="rect">
            <a:avLst/>
          </a:prstGeom>
        </p:spPr>
        <p:txBody>
          <a:bodyPr vert="horz" lIns="82067" tIns="41033" rIns="82067" bIns="41033" rtlCol="0"/>
          <a:lstStyle>
            <a:lvl1pPr algn="r">
              <a:defRPr sz="1000"/>
            </a:lvl1pPr>
          </a:lstStyle>
          <a:p>
            <a:pPr>
              <a:defRPr/>
            </a:pPr>
            <a:fld id="{2447260B-E809-401B-B3AE-474F6857B9EF}" type="datetimeFigureOut">
              <a:rPr lang="en-US"/>
              <a:pPr>
                <a:defRPr/>
              </a:pPr>
              <a:t>10/21/2024</a:t>
            </a:fld>
            <a:endParaRPr lang="en-US"/>
          </a:p>
        </p:txBody>
      </p:sp>
      <p:sp>
        <p:nvSpPr>
          <p:cNvPr id="4" name="Footer Placeholder 3"/>
          <p:cNvSpPr>
            <a:spLocks noGrp="1"/>
          </p:cNvSpPr>
          <p:nvPr>
            <p:ph type="ftr" sz="quarter" idx="2"/>
          </p:nvPr>
        </p:nvSpPr>
        <p:spPr>
          <a:xfrm>
            <a:off x="0" y="9283714"/>
            <a:ext cx="2914674" cy="489075"/>
          </a:xfrm>
          <a:prstGeom prst="rect">
            <a:avLst/>
          </a:prstGeom>
        </p:spPr>
        <p:txBody>
          <a:bodyPr vert="horz" lIns="82067" tIns="41033" rIns="82067" bIns="41033" rtlCol="0" anchor="b"/>
          <a:lstStyle>
            <a:lvl1pPr algn="l">
              <a:defRPr sz="1000"/>
            </a:lvl1pPr>
          </a:lstStyle>
          <a:p>
            <a:pPr>
              <a:defRPr/>
            </a:pPr>
            <a:endParaRPr lang="en-US"/>
          </a:p>
        </p:txBody>
      </p:sp>
      <p:sp>
        <p:nvSpPr>
          <p:cNvPr id="5" name="Slide Number Placeholder 4"/>
          <p:cNvSpPr>
            <a:spLocks noGrp="1"/>
          </p:cNvSpPr>
          <p:nvPr>
            <p:ph type="sldNum" sz="quarter" idx="3"/>
          </p:nvPr>
        </p:nvSpPr>
        <p:spPr>
          <a:xfrm>
            <a:off x="3808565" y="9283714"/>
            <a:ext cx="2914674" cy="489075"/>
          </a:xfrm>
          <a:prstGeom prst="rect">
            <a:avLst/>
          </a:prstGeom>
        </p:spPr>
        <p:txBody>
          <a:bodyPr vert="horz" lIns="82067" tIns="41033" rIns="82067" bIns="41033" rtlCol="0" anchor="b"/>
          <a:lstStyle>
            <a:lvl1pPr algn="r">
              <a:defRPr sz="1000"/>
            </a:lvl1pPr>
          </a:lstStyle>
          <a:p>
            <a:pPr>
              <a:defRPr/>
            </a:pPr>
            <a:fld id="{5A13D4B8-F0D2-4176-93C7-0EA9900B45D7}" type="slidenum">
              <a:rPr lang="en-US"/>
              <a:pPr>
                <a:defRPr/>
              </a:pPr>
              <a:t>‹#›</a:t>
            </a:fld>
            <a:endParaRPr lang="en-US"/>
          </a:p>
        </p:txBody>
      </p:sp>
    </p:spTree>
    <p:extLst>
      <p:ext uri="{BB962C8B-B14F-4D97-AF65-F5344CB8AC3E}">
        <p14:creationId xmlns:p14="http://schemas.microsoft.com/office/powerpoint/2010/main" val="191319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p:cNvSpPr>
          <p:nvPr>
            <p:ph type="sldImg"/>
          </p:nvPr>
        </p:nvSpPr>
        <p:spPr bwMode="auto">
          <a:xfrm>
            <a:off x="919163" y="742950"/>
            <a:ext cx="4884737" cy="3663950"/>
          </a:xfrm>
          <a:prstGeom prst="rect">
            <a:avLst/>
          </a:prstGeom>
          <a:noFill/>
          <a:ln w="9525">
            <a:noFill/>
            <a:round/>
            <a:headEnd/>
            <a:tailEnd/>
          </a:ln>
        </p:spPr>
      </p:sp>
      <p:sp>
        <p:nvSpPr>
          <p:cNvPr id="2050" name="Rectangle 2"/>
          <p:cNvSpPr>
            <a:spLocks noGrp="1" noChangeArrowheads="1"/>
          </p:cNvSpPr>
          <p:nvPr>
            <p:ph type="body"/>
          </p:nvPr>
        </p:nvSpPr>
        <p:spPr bwMode="auto">
          <a:xfrm>
            <a:off x="672185" y="4642584"/>
            <a:ext cx="5378873" cy="439731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a:p>
        </p:txBody>
      </p:sp>
      <p:sp>
        <p:nvSpPr>
          <p:cNvPr id="2051" name="Rectangle 3"/>
          <p:cNvSpPr>
            <a:spLocks noGrp="1" noChangeArrowheads="1"/>
          </p:cNvSpPr>
          <p:nvPr>
            <p:ph type="hdr"/>
          </p:nvPr>
        </p:nvSpPr>
        <p:spPr bwMode="auto">
          <a:xfrm>
            <a:off x="1" y="1"/>
            <a:ext cx="2917499" cy="48762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649695" algn="l"/>
                <a:tab pos="1299390" algn="l"/>
                <a:tab pos="1949084" algn="l"/>
                <a:tab pos="2598779" algn="l"/>
              </a:tabLst>
              <a:defRPr sz="1200">
                <a:solidFill>
                  <a:srgbClr val="000000"/>
                </a:solidFill>
                <a:latin typeface="Times New Roman" pitchFamily="18" charset="0"/>
              </a:defRPr>
            </a:lvl1pPr>
          </a:lstStyle>
          <a:p>
            <a:pPr>
              <a:defRPr/>
            </a:pPr>
            <a:endParaRPr lang="ru-RU"/>
          </a:p>
        </p:txBody>
      </p:sp>
      <p:sp>
        <p:nvSpPr>
          <p:cNvPr id="2052" name="Rectangle 4"/>
          <p:cNvSpPr>
            <a:spLocks noGrp="1" noChangeArrowheads="1"/>
          </p:cNvSpPr>
          <p:nvPr>
            <p:ph type="dt"/>
          </p:nvPr>
        </p:nvSpPr>
        <p:spPr bwMode="auto">
          <a:xfrm>
            <a:off x="3805741" y="1"/>
            <a:ext cx="2917499" cy="48762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49695" algn="l"/>
                <a:tab pos="1299390" algn="l"/>
                <a:tab pos="1949084" algn="l"/>
                <a:tab pos="2598779" algn="l"/>
              </a:tabLst>
              <a:defRPr sz="1200">
                <a:solidFill>
                  <a:srgbClr val="000000"/>
                </a:solidFill>
                <a:latin typeface="Times New Roman" pitchFamily="18" charset="0"/>
              </a:defRPr>
            </a:lvl1pPr>
          </a:lstStyle>
          <a:p>
            <a:pPr>
              <a:defRPr/>
            </a:pPr>
            <a:endParaRPr lang="ru-RU"/>
          </a:p>
        </p:txBody>
      </p:sp>
      <p:sp>
        <p:nvSpPr>
          <p:cNvPr id="2053" name="Rectangle 5"/>
          <p:cNvSpPr>
            <a:spLocks noGrp="1" noChangeArrowheads="1"/>
          </p:cNvSpPr>
          <p:nvPr>
            <p:ph type="ftr"/>
          </p:nvPr>
        </p:nvSpPr>
        <p:spPr bwMode="auto">
          <a:xfrm>
            <a:off x="1" y="9285165"/>
            <a:ext cx="2917499" cy="48762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649695" algn="l"/>
                <a:tab pos="1299390" algn="l"/>
                <a:tab pos="1949084" algn="l"/>
                <a:tab pos="2598779" algn="l"/>
              </a:tabLst>
              <a:defRPr sz="1200">
                <a:solidFill>
                  <a:srgbClr val="000000"/>
                </a:solidFill>
                <a:latin typeface="Times New Roman" pitchFamily="18" charset="0"/>
              </a:defRPr>
            </a:lvl1pPr>
          </a:lstStyle>
          <a:p>
            <a:pPr>
              <a:defRPr/>
            </a:pPr>
            <a:endParaRPr lang="ru-RU"/>
          </a:p>
        </p:txBody>
      </p:sp>
      <p:sp>
        <p:nvSpPr>
          <p:cNvPr id="2054" name="Rectangle 6"/>
          <p:cNvSpPr>
            <a:spLocks noGrp="1" noChangeArrowheads="1"/>
          </p:cNvSpPr>
          <p:nvPr>
            <p:ph type="sldNum"/>
          </p:nvPr>
        </p:nvSpPr>
        <p:spPr bwMode="auto">
          <a:xfrm>
            <a:off x="3805741" y="9285165"/>
            <a:ext cx="2917499" cy="48762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649695" algn="l"/>
                <a:tab pos="1299390" algn="l"/>
                <a:tab pos="1949084" algn="l"/>
                <a:tab pos="2598779" algn="l"/>
              </a:tabLst>
              <a:defRPr sz="1200">
                <a:solidFill>
                  <a:srgbClr val="000000"/>
                </a:solidFill>
                <a:latin typeface="Times New Roman" pitchFamily="18" charset="0"/>
              </a:defRPr>
            </a:lvl1pPr>
          </a:lstStyle>
          <a:p>
            <a:pPr>
              <a:defRPr/>
            </a:pPr>
            <a:fld id="{D3E9CFB9-F6A3-4C83-B073-D328CD2C617A}" type="slidenum">
              <a:rPr lang="ru-RU"/>
              <a:pPr>
                <a:defRPr/>
              </a:pPr>
              <a:t>‹#›</a:t>
            </a:fld>
            <a:endParaRPr lang="ru-RU"/>
          </a:p>
        </p:txBody>
      </p:sp>
    </p:spTree>
    <p:extLst>
      <p:ext uri="{BB962C8B-B14F-4D97-AF65-F5344CB8AC3E}">
        <p14:creationId xmlns:p14="http://schemas.microsoft.com/office/powerpoint/2010/main" val="76674467"/>
      </p:ext>
    </p:extLst>
  </p:cSld>
  <p:clrMap bg1="lt1" tx1="dk1" bg2="lt2" tx2="dk2" accent1="accent1" accent2="accent2" accent3="accent3" accent4="accent4" accent5="accent5" accent6="accent6" hlink="hlink" folHlink="folHlink"/>
  <p:hf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1</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92303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a:defRPr/>
            </a:pPr>
            <a:endParaRPr lang="ru-RU"/>
          </a:p>
        </p:txBody>
      </p:sp>
      <p:sp>
        <p:nvSpPr>
          <p:cNvPr id="5" name="Footer Placeholder 4"/>
          <p:cNvSpPr>
            <a:spLocks noGrp="1"/>
          </p:cNvSpPr>
          <p:nvPr>
            <p:ph type="ftr"/>
          </p:nvPr>
        </p:nvSpPr>
        <p:spPr/>
        <p:txBody>
          <a:bodyPr/>
          <a:lstStyle/>
          <a:p>
            <a:pPr>
              <a:defRPr/>
            </a:pPr>
            <a:endParaRPr lang="ru-RU"/>
          </a:p>
        </p:txBody>
      </p:sp>
      <p:sp>
        <p:nvSpPr>
          <p:cNvPr id="6" name="Slide Number Placeholder 5"/>
          <p:cNvSpPr>
            <a:spLocks noGrp="1"/>
          </p:cNvSpPr>
          <p:nvPr>
            <p:ph type="sldNum"/>
          </p:nvPr>
        </p:nvSpPr>
        <p:spPr/>
        <p:txBody>
          <a:bodyPr/>
          <a:lstStyle/>
          <a:p>
            <a:pPr>
              <a:defRPr/>
            </a:pPr>
            <a:fld id="{D3E9CFB9-F6A3-4C83-B073-D328CD2C617A}" type="slidenum">
              <a:rPr lang="ru-RU"/>
              <a:pPr>
                <a:defRPr/>
              </a:pPr>
              <a:t>14</a:t>
            </a:fld>
            <a:endParaRPr lang="ru-RU"/>
          </a:p>
        </p:txBody>
      </p:sp>
    </p:spTree>
    <p:extLst>
      <p:ext uri="{BB962C8B-B14F-4D97-AF65-F5344CB8AC3E}">
        <p14:creationId xmlns:p14="http://schemas.microsoft.com/office/powerpoint/2010/main" val="77486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748A1A8-1A89-E32C-C824-D87E595CC164}"/>
              </a:ext>
            </a:extLst>
          </p:cNvPr>
          <p:cNvSpPr>
            <a:spLocks noGrp="1" noRot="1" noChangeAspect="1" noTextEdit="1"/>
          </p:cNvSpPr>
          <p:nvPr>
            <p:ph type="sldImg"/>
          </p:nvPr>
        </p:nvSpPr>
        <p:spPr>
          <a:xfrm>
            <a:off x="1111250" y="163513"/>
            <a:ext cx="3481388" cy="2611437"/>
          </a:xfrm>
          <a:ln/>
        </p:spPr>
      </p:sp>
      <p:sp>
        <p:nvSpPr>
          <p:cNvPr id="119811" name="Rectangle 4">
            <a:extLst>
              <a:ext uri="{FF2B5EF4-FFF2-40B4-BE49-F238E27FC236}">
                <a16:creationId xmlns:a16="http://schemas.microsoft.com/office/drawing/2014/main" id="{232C5CF4-DE94-6349-6FA1-4C4FDD9D32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093253B-13D9-C454-A19B-E06FEFEFA9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2098">
              <a:defRPr>
                <a:solidFill>
                  <a:schemeClr val="tx1"/>
                </a:solidFill>
                <a:latin typeface="Arial" panose="020B0604020202020204" pitchFamily="34" charset="0"/>
              </a:defRPr>
            </a:lvl1pPr>
            <a:lvl2pPr marL="746368" indent="-287064" defTabSz="952098">
              <a:defRPr>
                <a:solidFill>
                  <a:schemeClr val="tx1"/>
                </a:solidFill>
                <a:latin typeface="Arial" panose="020B0604020202020204" pitchFamily="34" charset="0"/>
              </a:defRPr>
            </a:lvl2pPr>
            <a:lvl3pPr marL="1148258" indent="-229652" defTabSz="952098">
              <a:defRPr>
                <a:solidFill>
                  <a:schemeClr val="tx1"/>
                </a:solidFill>
                <a:latin typeface="Arial" panose="020B0604020202020204" pitchFamily="34" charset="0"/>
              </a:defRPr>
            </a:lvl3pPr>
            <a:lvl4pPr marL="1607561" indent="-229652" defTabSz="952098">
              <a:defRPr>
                <a:solidFill>
                  <a:schemeClr val="tx1"/>
                </a:solidFill>
                <a:latin typeface="Arial" panose="020B0604020202020204" pitchFamily="34" charset="0"/>
              </a:defRPr>
            </a:lvl4pPr>
            <a:lvl5pPr marL="2066864" indent="-229652" defTabSz="952098">
              <a:defRPr>
                <a:solidFill>
                  <a:schemeClr val="tx1"/>
                </a:solidFill>
                <a:latin typeface="Arial" panose="020B0604020202020204" pitchFamily="34" charset="0"/>
              </a:defRPr>
            </a:lvl5pPr>
            <a:lvl6pPr marL="2526167" indent="-229652" defTabSz="952098" eaLnBrk="0" fontAlgn="base" hangingPunct="0">
              <a:spcBef>
                <a:spcPct val="0"/>
              </a:spcBef>
              <a:spcAft>
                <a:spcPct val="0"/>
              </a:spcAft>
              <a:defRPr>
                <a:solidFill>
                  <a:schemeClr val="tx1"/>
                </a:solidFill>
                <a:latin typeface="Arial" panose="020B0604020202020204" pitchFamily="34" charset="0"/>
              </a:defRPr>
            </a:lvl6pPr>
            <a:lvl7pPr marL="2985470" indent="-229652" defTabSz="952098" eaLnBrk="0" fontAlgn="base" hangingPunct="0">
              <a:spcBef>
                <a:spcPct val="0"/>
              </a:spcBef>
              <a:spcAft>
                <a:spcPct val="0"/>
              </a:spcAft>
              <a:defRPr>
                <a:solidFill>
                  <a:schemeClr val="tx1"/>
                </a:solidFill>
                <a:latin typeface="Arial" panose="020B0604020202020204" pitchFamily="34" charset="0"/>
              </a:defRPr>
            </a:lvl7pPr>
            <a:lvl8pPr marL="3444773" indent="-229652" defTabSz="952098" eaLnBrk="0" fontAlgn="base" hangingPunct="0">
              <a:spcBef>
                <a:spcPct val="0"/>
              </a:spcBef>
              <a:spcAft>
                <a:spcPct val="0"/>
              </a:spcAft>
              <a:defRPr>
                <a:solidFill>
                  <a:schemeClr val="tx1"/>
                </a:solidFill>
                <a:latin typeface="Arial" panose="020B0604020202020204" pitchFamily="34" charset="0"/>
              </a:defRPr>
            </a:lvl8pPr>
            <a:lvl9pPr marL="3904077" indent="-229652" defTabSz="952098" eaLnBrk="0" fontAlgn="base" hangingPunct="0">
              <a:spcBef>
                <a:spcPct val="0"/>
              </a:spcBef>
              <a:spcAft>
                <a:spcPct val="0"/>
              </a:spcAft>
              <a:defRPr>
                <a:solidFill>
                  <a:schemeClr val="tx1"/>
                </a:solidFill>
                <a:latin typeface="Arial" panose="020B0604020202020204" pitchFamily="34" charset="0"/>
              </a:defRPr>
            </a:lvl9pPr>
          </a:lstStyle>
          <a:p>
            <a:fld id="{1BF0C385-A0DE-4110-A225-EF8EDFB42FD5}" type="slidenum">
              <a:rPr lang="en-GB" altLang="en-US" smtClean="0"/>
              <a:pPr/>
              <a:t>17</a:t>
            </a:fld>
            <a:endParaRPr lang="en-GB" altLang="en-US"/>
          </a:p>
        </p:txBody>
      </p:sp>
      <p:sp>
        <p:nvSpPr>
          <p:cNvPr id="28675" name="Rectangle 2">
            <a:extLst>
              <a:ext uri="{FF2B5EF4-FFF2-40B4-BE49-F238E27FC236}">
                <a16:creationId xmlns:a16="http://schemas.microsoft.com/office/drawing/2014/main" id="{F7BB7B1C-2623-279B-FC45-FB19E96DB2C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8D85341-CA08-8958-15D0-E1D5AB907F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BB18BEB-CAC5-4402-C8DD-544222A254C2}"/>
              </a:ext>
            </a:extLst>
          </p:cNvPr>
          <p:cNvSpPr>
            <a:spLocks noGrp="1" noRot="1" noChangeAspect="1" noTextEdit="1"/>
          </p:cNvSpPr>
          <p:nvPr>
            <p:ph type="sldImg"/>
          </p:nvPr>
        </p:nvSpPr>
        <p:spPr>
          <a:xfrm>
            <a:off x="1111250" y="163513"/>
            <a:ext cx="3481388" cy="2611437"/>
          </a:xfrm>
          <a:ln/>
        </p:spPr>
      </p:sp>
      <p:sp>
        <p:nvSpPr>
          <p:cNvPr id="115715" name="Rectangle 4">
            <a:extLst>
              <a:ext uri="{FF2B5EF4-FFF2-40B4-BE49-F238E27FC236}">
                <a16:creationId xmlns:a16="http://schemas.microsoft.com/office/drawing/2014/main" id="{FA3FA3BA-27EC-74F9-1678-4F935DA03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20</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102895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E81FE4F8-3B82-4082-92EC-BC2FAF9B6FBF}"/>
              </a:ext>
            </a:extLst>
          </p:cNvPr>
          <p:cNvSpPr>
            <a:spLocks noGrp="1" noChangeArrowheads="1"/>
          </p:cNvSpPr>
          <p:nvPr>
            <p:ph type="dt" sz="quarter" idx="1"/>
          </p:nvPr>
        </p:nvSpPr>
        <p:spPr>
          <a:noFill/>
          <a:extLst>
            <a:ext uri="{909E8E84-426E-40DD-AFC4-6F175D3DCCD1}">
              <a14:hiddenFill xmlns:a14="http://schemas.microsoft.com/office/drawing/2010/main">
                <a:gradFill rotWithShape="0">
                  <a:gsLst>
                    <a:gs pos="0">
                      <a:srgbClr val="000076"/>
                    </a:gs>
                    <a:gs pos="50000">
                      <a:srgbClr val="0000FF"/>
                    </a:gs>
                    <a:gs pos="100000">
                      <a:srgbClr val="000076"/>
                    </a:gs>
                  </a:gsLst>
                  <a:lin ang="5400000" scaled="1"/>
                </a:gradFill>
              </a14:hiddenFill>
            </a:ext>
          </a:extLst>
        </p:spPr>
        <p:txBody>
          <a:bodyPr/>
          <a:lstStyle>
            <a:lvl1pPr defTabSz="943732">
              <a:defRPr sz="1200">
                <a:solidFill>
                  <a:schemeClr val="tx1"/>
                </a:solidFill>
                <a:latin typeface="Times New Roman" panose="02020603050405020304" pitchFamily="18" charset="0"/>
              </a:defRPr>
            </a:lvl1pPr>
            <a:lvl2pPr marL="752413" indent="-289390" defTabSz="943732">
              <a:defRPr sz="1200">
                <a:solidFill>
                  <a:schemeClr val="tx1"/>
                </a:solidFill>
                <a:latin typeface="Times New Roman" panose="02020603050405020304" pitchFamily="18" charset="0"/>
              </a:defRPr>
            </a:lvl2pPr>
            <a:lvl3pPr marL="1157558" indent="-231512" defTabSz="943732">
              <a:defRPr sz="1200">
                <a:solidFill>
                  <a:schemeClr val="tx1"/>
                </a:solidFill>
                <a:latin typeface="Times New Roman" panose="02020603050405020304" pitchFamily="18" charset="0"/>
              </a:defRPr>
            </a:lvl3pPr>
            <a:lvl4pPr marL="1620583" indent="-231512" defTabSz="943732">
              <a:defRPr sz="1200">
                <a:solidFill>
                  <a:schemeClr val="tx1"/>
                </a:solidFill>
                <a:latin typeface="Times New Roman" panose="02020603050405020304" pitchFamily="18" charset="0"/>
              </a:defRPr>
            </a:lvl4pPr>
            <a:lvl5pPr marL="2083606" indent="-231512" defTabSz="943732">
              <a:defRPr sz="1200">
                <a:solidFill>
                  <a:schemeClr val="tx1"/>
                </a:solidFill>
                <a:latin typeface="Times New Roman" panose="02020603050405020304" pitchFamily="18" charset="0"/>
              </a:defRPr>
            </a:lvl5pPr>
            <a:lvl6pPr marL="2546629"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6pPr>
            <a:lvl7pPr marL="3009653"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7pPr>
            <a:lvl8pPr marL="3472676"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8pPr>
            <a:lvl9pPr marL="3935699"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9pPr>
          </a:lstStyle>
          <a:p>
            <a:r>
              <a:rPr lang="en-US" altLang="en-US"/>
              <a:t>Aug 2006</a:t>
            </a:r>
          </a:p>
        </p:txBody>
      </p:sp>
      <p:sp>
        <p:nvSpPr>
          <p:cNvPr id="26627" name="Rectangle 7">
            <a:extLst>
              <a:ext uri="{FF2B5EF4-FFF2-40B4-BE49-F238E27FC236}">
                <a16:creationId xmlns:a16="http://schemas.microsoft.com/office/drawing/2014/main" id="{BDB382FA-2B44-4BF6-8770-EA73E0D7E081}"/>
              </a:ext>
            </a:extLst>
          </p:cNvPr>
          <p:cNvSpPr>
            <a:spLocks noGrp="1" noChangeArrowheads="1"/>
          </p:cNvSpPr>
          <p:nvPr>
            <p:ph type="sldNum" sz="quarter" idx="5"/>
          </p:nvPr>
        </p:nvSpPr>
        <p:spPr>
          <a:noFill/>
          <a:extLst>
            <a:ext uri="{909E8E84-426E-40DD-AFC4-6F175D3DCCD1}">
              <a14:hiddenFill xmlns:a14="http://schemas.microsoft.com/office/drawing/2010/main">
                <a:gradFill rotWithShape="0">
                  <a:gsLst>
                    <a:gs pos="0">
                      <a:srgbClr val="000076"/>
                    </a:gs>
                    <a:gs pos="50000">
                      <a:srgbClr val="0000FF"/>
                    </a:gs>
                    <a:gs pos="100000">
                      <a:srgbClr val="000076"/>
                    </a:gs>
                  </a:gsLst>
                  <a:lin ang="5400000" scaled="1"/>
                </a:gradFill>
              </a14:hiddenFill>
            </a:ext>
          </a:extLst>
        </p:spPr>
        <p:txBody>
          <a:bodyPr/>
          <a:lstStyle>
            <a:lvl1pPr defTabSz="943732">
              <a:defRPr sz="1200">
                <a:solidFill>
                  <a:schemeClr val="tx1"/>
                </a:solidFill>
                <a:latin typeface="Times New Roman" panose="02020603050405020304" pitchFamily="18" charset="0"/>
              </a:defRPr>
            </a:lvl1pPr>
            <a:lvl2pPr marL="752413" indent="-289390" defTabSz="943732">
              <a:defRPr sz="1200">
                <a:solidFill>
                  <a:schemeClr val="tx1"/>
                </a:solidFill>
                <a:latin typeface="Times New Roman" panose="02020603050405020304" pitchFamily="18" charset="0"/>
              </a:defRPr>
            </a:lvl2pPr>
            <a:lvl3pPr marL="1157558" indent="-231512" defTabSz="943732">
              <a:defRPr sz="1200">
                <a:solidFill>
                  <a:schemeClr val="tx1"/>
                </a:solidFill>
                <a:latin typeface="Times New Roman" panose="02020603050405020304" pitchFamily="18" charset="0"/>
              </a:defRPr>
            </a:lvl3pPr>
            <a:lvl4pPr marL="1620583" indent="-231512" defTabSz="943732">
              <a:defRPr sz="1200">
                <a:solidFill>
                  <a:schemeClr val="tx1"/>
                </a:solidFill>
                <a:latin typeface="Times New Roman" panose="02020603050405020304" pitchFamily="18" charset="0"/>
              </a:defRPr>
            </a:lvl4pPr>
            <a:lvl5pPr marL="2083606" indent="-231512" defTabSz="943732">
              <a:defRPr sz="1200">
                <a:solidFill>
                  <a:schemeClr val="tx1"/>
                </a:solidFill>
                <a:latin typeface="Times New Roman" panose="02020603050405020304" pitchFamily="18" charset="0"/>
              </a:defRPr>
            </a:lvl5pPr>
            <a:lvl6pPr marL="2546629"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6pPr>
            <a:lvl7pPr marL="3009653"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7pPr>
            <a:lvl8pPr marL="3472676"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8pPr>
            <a:lvl9pPr marL="3935699" indent="-231512" algn="ctr" defTabSz="943732" eaLnBrk="0" fontAlgn="base" hangingPunct="0">
              <a:spcBef>
                <a:spcPct val="30000"/>
              </a:spcBef>
              <a:spcAft>
                <a:spcPct val="0"/>
              </a:spcAft>
              <a:defRPr sz="1200">
                <a:solidFill>
                  <a:schemeClr val="tx1"/>
                </a:solidFill>
                <a:latin typeface="Times New Roman" panose="02020603050405020304" pitchFamily="18" charset="0"/>
              </a:defRPr>
            </a:lvl9pPr>
          </a:lstStyle>
          <a:p>
            <a:fld id="{C53E53F7-ECF9-491D-AA01-450B94DD2027}" type="slidenum">
              <a:rPr lang="en-US" altLang="en-US"/>
              <a:pPr/>
              <a:t>24</a:t>
            </a:fld>
            <a:endParaRPr lang="en-US" altLang="en-US"/>
          </a:p>
        </p:txBody>
      </p:sp>
      <p:sp>
        <p:nvSpPr>
          <p:cNvPr id="26628" name="Rectangle 2">
            <a:extLst>
              <a:ext uri="{FF2B5EF4-FFF2-40B4-BE49-F238E27FC236}">
                <a16:creationId xmlns:a16="http://schemas.microsoft.com/office/drawing/2014/main" id="{E7713FCD-C082-4D89-98FC-4457A00EA01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F203E50-DE59-438F-B248-32B159ED1BCE}"/>
              </a:ext>
            </a:extLst>
          </p:cNvPr>
          <p:cNvSpPr>
            <a:spLocks noGrp="1"/>
          </p:cNvSpPr>
          <p:nvPr>
            <p:ph type="body" sz="quarter" idx="3"/>
          </p:nvPr>
        </p:nvSpPr>
        <p:spPr>
          <a:xfrm>
            <a:off x="382865" y="2710839"/>
            <a:ext cx="5782888" cy="6378883"/>
          </a:xfrm>
        </p:spPr>
        <p:txBody>
          <a:bodyPr/>
          <a:lstStyle/>
          <a:p>
            <a:pPr marL="234174" indent="-234174" defTabSz="926047">
              <a:spcBef>
                <a:spcPct val="40000"/>
              </a:spcBef>
              <a:defRPr/>
            </a:pPr>
            <a:endParaRPr lang="en-US"/>
          </a:p>
        </p:txBody>
      </p:sp>
    </p:spTree>
    <p:extLst>
      <p:ext uri="{BB962C8B-B14F-4D97-AF65-F5344CB8AC3E}">
        <p14:creationId xmlns:p14="http://schemas.microsoft.com/office/powerpoint/2010/main" val="370970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pPr>
              <a:defRPr/>
            </a:pPr>
            <a:endParaRPr lang="ru-RU"/>
          </a:p>
        </p:txBody>
      </p:sp>
      <p:sp>
        <p:nvSpPr>
          <p:cNvPr id="5" name="Footer Placeholder 4"/>
          <p:cNvSpPr>
            <a:spLocks noGrp="1"/>
          </p:cNvSpPr>
          <p:nvPr>
            <p:ph type="ftr"/>
          </p:nvPr>
        </p:nvSpPr>
        <p:spPr/>
        <p:txBody>
          <a:bodyPr/>
          <a:lstStyle/>
          <a:p>
            <a:pPr>
              <a:defRPr/>
            </a:pPr>
            <a:endParaRPr lang="ru-RU"/>
          </a:p>
        </p:txBody>
      </p:sp>
      <p:sp>
        <p:nvSpPr>
          <p:cNvPr id="6" name="Slide Number Placeholder 5"/>
          <p:cNvSpPr>
            <a:spLocks noGrp="1"/>
          </p:cNvSpPr>
          <p:nvPr>
            <p:ph type="sldNum"/>
          </p:nvPr>
        </p:nvSpPr>
        <p:spPr/>
        <p:txBody>
          <a:bodyPr/>
          <a:lstStyle/>
          <a:p>
            <a:pPr>
              <a:defRPr/>
            </a:pPr>
            <a:fld id="{D3E9CFB9-F6A3-4C83-B073-D328CD2C617A}" type="slidenum">
              <a:rPr lang="ru-RU" smtClean="0"/>
              <a:pPr>
                <a:defRPr/>
              </a:pPr>
              <a:t>27</a:t>
            </a:fld>
            <a:endParaRPr lang="ru-RU"/>
          </a:p>
        </p:txBody>
      </p:sp>
    </p:spTree>
    <p:extLst>
      <p:ext uri="{BB962C8B-B14F-4D97-AF65-F5344CB8AC3E}">
        <p14:creationId xmlns:p14="http://schemas.microsoft.com/office/powerpoint/2010/main" val="3459603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28</a:t>
            </a:fld>
            <a:endParaRPr lang="en-US"/>
          </a:p>
        </p:txBody>
      </p:sp>
    </p:spTree>
    <p:extLst>
      <p:ext uri="{BB962C8B-B14F-4D97-AF65-F5344CB8AC3E}">
        <p14:creationId xmlns:p14="http://schemas.microsoft.com/office/powerpoint/2010/main" val="236246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29</a:t>
            </a:fld>
            <a:endParaRPr lang="en-US"/>
          </a:p>
        </p:txBody>
      </p:sp>
    </p:spTree>
    <p:extLst>
      <p:ext uri="{BB962C8B-B14F-4D97-AF65-F5344CB8AC3E}">
        <p14:creationId xmlns:p14="http://schemas.microsoft.com/office/powerpoint/2010/main" val="398603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pPr>
              <a:defRPr/>
            </a:pPr>
            <a:endParaRPr lang="ru-RU"/>
          </a:p>
        </p:txBody>
      </p:sp>
      <p:sp>
        <p:nvSpPr>
          <p:cNvPr id="5" name="Footer Placeholder 4"/>
          <p:cNvSpPr>
            <a:spLocks noGrp="1"/>
          </p:cNvSpPr>
          <p:nvPr>
            <p:ph type="ftr"/>
          </p:nvPr>
        </p:nvSpPr>
        <p:spPr/>
        <p:txBody>
          <a:bodyPr/>
          <a:lstStyle/>
          <a:p>
            <a:pPr>
              <a:defRPr/>
            </a:pPr>
            <a:endParaRPr lang="ru-RU"/>
          </a:p>
        </p:txBody>
      </p:sp>
      <p:sp>
        <p:nvSpPr>
          <p:cNvPr id="6" name="Slide Number Placeholder 5"/>
          <p:cNvSpPr>
            <a:spLocks noGrp="1"/>
          </p:cNvSpPr>
          <p:nvPr>
            <p:ph type="sldNum"/>
          </p:nvPr>
        </p:nvSpPr>
        <p:spPr/>
        <p:txBody>
          <a:bodyPr/>
          <a:lstStyle/>
          <a:p>
            <a:pPr>
              <a:defRPr/>
            </a:pPr>
            <a:fld id="{D3E9CFB9-F6A3-4C83-B073-D328CD2C617A}" type="slidenum">
              <a:rPr lang="ru-RU" smtClean="0"/>
              <a:pPr>
                <a:defRPr/>
              </a:pPr>
              <a:t>33</a:t>
            </a:fld>
            <a:endParaRPr lang="ru-RU"/>
          </a:p>
        </p:txBody>
      </p:sp>
    </p:spTree>
    <p:extLst>
      <p:ext uri="{BB962C8B-B14F-4D97-AF65-F5344CB8AC3E}">
        <p14:creationId xmlns:p14="http://schemas.microsoft.com/office/powerpoint/2010/main" val="304248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2950"/>
            <a:ext cx="4884737" cy="3663950"/>
          </a:xfrm>
        </p:spPr>
      </p:sp>
      <p:sp>
        <p:nvSpPr>
          <p:cNvPr id="3" name="Notes Placeholder 2"/>
          <p:cNvSpPr>
            <a:spLocks noGrp="1"/>
          </p:cNvSpPr>
          <p:nvPr>
            <p:ph type="body" idx="1"/>
          </p:nvPr>
        </p:nvSpPr>
        <p:spPr/>
        <p:txBody>
          <a:bodyPr/>
          <a:lstStyle/>
          <a:p>
            <a:pPr marL="489923" lvl="1" algn="just">
              <a:spcBef>
                <a:spcPct val="20000"/>
              </a:spcBef>
              <a:spcAft>
                <a:spcPts val="603"/>
              </a:spcAft>
            </a:pPr>
            <a:endParaRPr lang="en-US" b="1">
              <a:cs typeface="Times New Roman"/>
            </a:endParaRPr>
          </a:p>
        </p:txBody>
      </p:sp>
      <p:sp>
        <p:nvSpPr>
          <p:cNvPr id="4" name="Header Placeholder 3"/>
          <p:cNvSpPr>
            <a:spLocks noGrp="1"/>
          </p:cNvSpPr>
          <p:nvPr>
            <p:ph type="hdr"/>
          </p:nvPr>
        </p:nvSpPr>
        <p:spPr/>
        <p:txBody>
          <a:bodyPr/>
          <a:lstStyle/>
          <a:p>
            <a:pPr defTabSz="451330">
              <a:defRPr/>
            </a:pPr>
            <a:endParaRPr lang="ru-RU"/>
          </a:p>
        </p:txBody>
      </p:sp>
      <p:sp>
        <p:nvSpPr>
          <p:cNvPr id="5" name="Footer Placeholder 4"/>
          <p:cNvSpPr>
            <a:spLocks noGrp="1"/>
          </p:cNvSpPr>
          <p:nvPr>
            <p:ph type="ftr"/>
          </p:nvPr>
        </p:nvSpPr>
        <p:spPr/>
        <p:txBody>
          <a:bodyPr/>
          <a:lstStyle/>
          <a:p>
            <a:pPr defTabSz="451330">
              <a:defRPr/>
            </a:pPr>
            <a:endParaRPr lang="ru-RU"/>
          </a:p>
        </p:txBody>
      </p:sp>
      <p:sp>
        <p:nvSpPr>
          <p:cNvPr id="6" name="Slide Number Placeholder 5"/>
          <p:cNvSpPr>
            <a:spLocks noGrp="1"/>
          </p:cNvSpPr>
          <p:nvPr>
            <p:ph type="sldNum"/>
          </p:nvPr>
        </p:nvSpPr>
        <p:spPr/>
        <p:txBody>
          <a:bodyPr/>
          <a:lstStyle/>
          <a:p>
            <a:pPr defTabSz="451330">
              <a:defRPr/>
            </a:pPr>
            <a:fld id="{D3E9CFB9-F6A3-4C83-B073-D328CD2C617A}" type="slidenum">
              <a:rPr lang="ru-RU"/>
              <a:pPr defTabSz="451330">
                <a:defRPr/>
              </a:pPr>
              <a:t>2</a:t>
            </a:fld>
            <a:endParaRPr lang="ru-RU"/>
          </a:p>
        </p:txBody>
      </p:sp>
    </p:spTree>
    <p:extLst>
      <p:ext uri="{BB962C8B-B14F-4D97-AF65-F5344CB8AC3E}">
        <p14:creationId xmlns:p14="http://schemas.microsoft.com/office/powerpoint/2010/main" val="11388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pPr defTabSz="451330">
              <a:defRPr/>
            </a:pPr>
            <a:fld id="{98D1E30A-5FA3-4C7D-9DE1-BC4F3C769BF1}" type="slidenum">
              <a:rPr lang="ru-RU"/>
              <a:pPr defTabSz="451330">
                <a:defRPr/>
              </a:pPr>
              <a:t>34</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3670992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8606" fontAlgn="auto" hangingPunct="1">
              <a:lnSpc>
                <a:spcPct val="100000"/>
              </a:lnSpc>
              <a:spcBef>
                <a:spcPts val="0"/>
              </a:spcBef>
              <a:spcAft>
                <a:spcPts val="0"/>
              </a:spcAft>
              <a:buClrTx/>
              <a:buSzTx/>
              <a:tabLst/>
              <a:defRPr/>
            </a:pPr>
            <a:fld id="{74C8238F-5323-4D8C-9BFC-052956825FF0}" type="slidenum">
              <a:rPr lang="fr-FR" b="0">
                <a:solidFill>
                  <a:prstClr val="black"/>
                </a:solidFill>
                <a:latin typeface="Calibri" panose="020F0502020204030204"/>
              </a:rPr>
              <a:pPr defTabSz="918606" fontAlgn="auto" hangingPunct="1">
                <a:lnSpc>
                  <a:spcPct val="100000"/>
                </a:lnSpc>
                <a:spcBef>
                  <a:spcPts val="0"/>
                </a:spcBef>
                <a:spcAft>
                  <a:spcPts val="0"/>
                </a:spcAft>
                <a:buClrTx/>
                <a:buSzTx/>
                <a:tabLst/>
                <a:defRPr/>
              </a:pPr>
              <a:t>36</a:t>
            </a:fld>
            <a:endParaRPr lang="fr-FR" b="0">
              <a:solidFill>
                <a:prstClr val="black"/>
              </a:solidFill>
              <a:latin typeface="Calibri" panose="020F0502020204030204"/>
            </a:endParaRPr>
          </a:p>
        </p:txBody>
      </p:sp>
    </p:spTree>
    <p:extLst>
      <p:ext uri="{BB962C8B-B14F-4D97-AF65-F5344CB8AC3E}">
        <p14:creationId xmlns:p14="http://schemas.microsoft.com/office/powerpoint/2010/main" val="256634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303AFCA-38FB-D29F-2AE7-8527ECA6D8BD}"/>
              </a:ext>
            </a:extLst>
          </p:cNvPr>
          <p:cNvSpPr>
            <a:spLocks noGrp="1" noRot="1" noChangeAspect="1" noTextEdit="1"/>
          </p:cNvSpPr>
          <p:nvPr>
            <p:ph type="sldImg"/>
          </p:nvPr>
        </p:nvSpPr>
        <p:spPr>
          <a:xfrm>
            <a:off x="1111250" y="163513"/>
            <a:ext cx="3481388" cy="2611437"/>
          </a:xfrm>
          <a:ln/>
        </p:spPr>
      </p:sp>
      <p:sp>
        <p:nvSpPr>
          <p:cNvPr id="109571" name="Rectangle 4">
            <a:extLst>
              <a:ext uri="{FF2B5EF4-FFF2-40B4-BE49-F238E27FC236}">
                <a16:creationId xmlns:a16="http://schemas.microsoft.com/office/drawing/2014/main" id="{F2226AB1-E108-EFF4-7C69-45081E360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3094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78054FC-13F7-05B2-7F21-588E68CFBD38}"/>
              </a:ext>
            </a:extLst>
          </p:cNvPr>
          <p:cNvSpPr>
            <a:spLocks noGrp="1" noRot="1" noChangeAspect="1" noChangeArrowheads="1" noTextEdit="1"/>
          </p:cNvSpPr>
          <p:nvPr>
            <p:ph type="sldImg"/>
          </p:nvPr>
        </p:nvSpPr>
        <p:spPr>
          <a:xfrm>
            <a:off x="1111250" y="163513"/>
            <a:ext cx="3481388" cy="2611437"/>
          </a:xfrm>
          <a:ln/>
        </p:spPr>
      </p:sp>
      <p:sp>
        <p:nvSpPr>
          <p:cNvPr id="107523" name="Rectangle 4">
            <a:extLst>
              <a:ext uri="{FF2B5EF4-FFF2-40B4-BE49-F238E27FC236}">
                <a16:creationId xmlns:a16="http://schemas.microsoft.com/office/drawing/2014/main" id="{9BE49D43-5C34-0E6B-4963-7885A900D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244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F7E1491-89A6-B61E-8C34-193864EEE7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2098">
              <a:defRPr>
                <a:solidFill>
                  <a:schemeClr val="tx1"/>
                </a:solidFill>
                <a:latin typeface="Arial" panose="020B0604020202020204" pitchFamily="34" charset="0"/>
              </a:defRPr>
            </a:lvl1pPr>
            <a:lvl2pPr marL="746368" indent="-287064" defTabSz="952098">
              <a:defRPr>
                <a:solidFill>
                  <a:schemeClr val="tx1"/>
                </a:solidFill>
                <a:latin typeface="Arial" panose="020B0604020202020204" pitchFamily="34" charset="0"/>
              </a:defRPr>
            </a:lvl2pPr>
            <a:lvl3pPr marL="1148258" indent="-229652" defTabSz="952098">
              <a:defRPr>
                <a:solidFill>
                  <a:schemeClr val="tx1"/>
                </a:solidFill>
                <a:latin typeface="Arial" panose="020B0604020202020204" pitchFamily="34" charset="0"/>
              </a:defRPr>
            </a:lvl3pPr>
            <a:lvl4pPr marL="1607561" indent="-229652" defTabSz="952098">
              <a:defRPr>
                <a:solidFill>
                  <a:schemeClr val="tx1"/>
                </a:solidFill>
                <a:latin typeface="Arial" panose="020B0604020202020204" pitchFamily="34" charset="0"/>
              </a:defRPr>
            </a:lvl4pPr>
            <a:lvl5pPr marL="2066864" indent="-229652" defTabSz="952098">
              <a:defRPr>
                <a:solidFill>
                  <a:schemeClr val="tx1"/>
                </a:solidFill>
                <a:latin typeface="Arial" panose="020B0604020202020204" pitchFamily="34" charset="0"/>
              </a:defRPr>
            </a:lvl5pPr>
            <a:lvl6pPr marL="2526167" indent="-229652" defTabSz="952098" eaLnBrk="0" fontAlgn="base" hangingPunct="0">
              <a:spcBef>
                <a:spcPct val="0"/>
              </a:spcBef>
              <a:spcAft>
                <a:spcPct val="0"/>
              </a:spcAft>
              <a:defRPr>
                <a:solidFill>
                  <a:schemeClr val="tx1"/>
                </a:solidFill>
                <a:latin typeface="Arial" panose="020B0604020202020204" pitchFamily="34" charset="0"/>
              </a:defRPr>
            </a:lvl6pPr>
            <a:lvl7pPr marL="2985470" indent="-229652" defTabSz="952098" eaLnBrk="0" fontAlgn="base" hangingPunct="0">
              <a:spcBef>
                <a:spcPct val="0"/>
              </a:spcBef>
              <a:spcAft>
                <a:spcPct val="0"/>
              </a:spcAft>
              <a:defRPr>
                <a:solidFill>
                  <a:schemeClr val="tx1"/>
                </a:solidFill>
                <a:latin typeface="Arial" panose="020B0604020202020204" pitchFamily="34" charset="0"/>
              </a:defRPr>
            </a:lvl7pPr>
            <a:lvl8pPr marL="3444773" indent="-229652" defTabSz="952098" eaLnBrk="0" fontAlgn="base" hangingPunct="0">
              <a:spcBef>
                <a:spcPct val="0"/>
              </a:spcBef>
              <a:spcAft>
                <a:spcPct val="0"/>
              </a:spcAft>
              <a:defRPr>
                <a:solidFill>
                  <a:schemeClr val="tx1"/>
                </a:solidFill>
                <a:latin typeface="Arial" panose="020B0604020202020204" pitchFamily="34" charset="0"/>
              </a:defRPr>
            </a:lvl8pPr>
            <a:lvl9pPr marL="3904077" indent="-229652" defTabSz="952098" eaLnBrk="0" fontAlgn="base" hangingPunct="0">
              <a:spcBef>
                <a:spcPct val="0"/>
              </a:spcBef>
              <a:spcAft>
                <a:spcPct val="0"/>
              </a:spcAft>
              <a:defRPr>
                <a:solidFill>
                  <a:schemeClr val="tx1"/>
                </a:solidFill>
                <a:latin typeface="Arial" panose="020B0604020202020204" pitchFamily="34" charset="0"/>
              </a:defRPr>
            </a:lvl9pPr>
          </a:lstStyle>
          <a:p>
            <a:fld id="{809312A0-EBC6-4D53-8A04-79C060BFC988}" type="slidenum">
              <a:rPr lang="en-GB" altLang="en-US" smtClean="0"/>
              <a:pPr/>
              <a:t>39</a:t>
            </a:fld>
            <a:endParaRPr lang="en-GB" altLang="en-US"/>
          </a:p>
        </p:txBody>
      </p:sp>
      <p:sp>
        <p:nvSpPr>
          <p:cNvPr id="14339" name="Rectangle 2">
            <a:extLst>
              <a:ext uri="{FF2B5EF4-FFF2-40B4-BE49-F238E27FC236}">
                <a16:creationId xmlns:a16="http://schemas.microsoft.com/office/drawing/2014/main" id="{15416711-0633-C1AA-054A-1546267EA36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36D3388-18AE-B59D-E51D-A9E6FC6746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70147E-AD16-4316-90D0-0AD22FD6F49B}"/>
              </a:ext>
            </a:extLst>
          </p:cNvPr>
          <p:cNvSpPr>
            <a:spLocks noGrp="1" noChangeArrowheads="1"/>
          </p:cNvSpPr>
          <p:nvPr>
            <p:ph type="sldNum" sz="quarter" idx="5"/>
          </p:nvPr>
        </p:nvSpPr>
        <p:spPr>
          <a:ln/>
        </p:spPr>
        <p:txBody>
          <a:bodyPr/>
          <a:lstStyle/>
          <a:p>
            <a:fld id="{F1EFC733-53CD-4C16-ABFF-F92ED9DC1AB0}" type="slidenum">
              <a:rPr lang="en-GB" altLang="ja-JP"/>
              <a:pPr/>
              <a:t>40</a:t>
            </a:fld>
            <a:endParaRPr lang="en-GB" altLang="ja-JP"/>
          </a:p>
        </p:txBody>
      </p:sp>
      <p:sp>
        <p:nvSpPr>
          <p:cNvPr id="56322" name="Rectangle 2">
            <a:extLst>
              <a:ext uri="{FF2B5EF4-FFF2-40B4-BE49-F238E27FC236}">
                <a16:creationId xmlns:a16="http://schemas.microsoft.com/office/drawing/2014/main" id="{1A8FD1BD-1D85-4D10-91EB-2C1860B2280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A04DAE62-62F7-43AF-BFF7-C5398C777587}"/>
              </a:ext>
            </a:extLst>
          </p:cNvPr>
          <p:cNvSpPr>
            <a:spLocks noGrp="1" noChangeArrowheads="1"/>
          </p:cNvSpPr>
          <p:nvPr>
            <p:ph type="body" idx="1"/>
          </p:nvPr>
        </p:nvSpPr>
        <p:spPr>
          <a:xfrm>
            <a:off x="682212" y="5112450"/>
            <a:ext cx="5445504" cy="4842053"/>
          </a:xfrm>
        </p:spPr>
        <p:txBody>
          <a:bodyPr/>
          <a:lstStyle/>
          <a:p>
            <a:pPr>
              <a:lnSpc>
                <a:spcPct val="80000"/>
              </a:lnSpc>
            </a:pPr>
            <a:endParaRPr lang="en-GB" altLang="ja-JP"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1A248AE-D6E1-6A6A-9FB4-48A13AA852C8}"/>
              </a:ext>
            </a:extLst>
          </p:cNvPr>
          <p:cNvSpPr>
            <a:spLocks noGrp="1" noRot="1" noChangeAspect="1" noTextEdit="1"/>
          </p:cNvSpPr>
          <p:nvPr>
            <p:ph type="sldImg"/>
          </p:nvPr>
        </p:nvSpPr>
        <p:spPr>
          <a:xfrm>
            <a:off x="1111250" y="163513"/>
            <a:ext cx="3481388" cy="2611437"/>
          </a:xfrm>
          <a:ln/>
        </p:spPr>
      </p:sp>
      <p:sp>
        <p:nvSpPr>
          <p:cNvPr id="108547" name="Rectangle 4">
            <a:extLst>
              <a:ext uri="{FF2B5EF4-FFF2-40B4-BE49-F238E27FC236}">
                <a16:creationId xmlns:a16="http://schemas.microsoft.com/office/drawing/2014/main" id="{D874C78F-4EA5-2C12-7FC7-10E235608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1A248AE-D6E1-6A6A-9FB4-48A13AA852C8}"/>
              </a:ext>
            </a:extLst>
          </p:cNvPr>
          <p:cNvSpPr>
            <a:spLocks noGrp="1" noRot="1" noChangeAspect="1" noTextEdit="1"/>
          </p:cNvSpPr>
          <p:nvPr>
            <p:ph type="sldImg"/>
          </p:nvPr>
        </p:nvSpPr>
        <p:spPr>
          <a:xfrm>
            <a:off x="1111250" y="163513"/>
            <a:ext cx="3481388" cy="2611437"/>
          </a:xfrm>
          <a:ln/>
        </p:spPr>
      </p:sp>
      <p:sp>
        <p:nvSpPr>
          <p:cNvPr id="108547" name="Rectangle 4">
            <a:extLst>
              <a:ext uri="{FF2B5EF4-FFF2-40B4-BE49-F238E27FC236}">
                <a16:creationId xmlns:a16="http://schemas.microsoft.com/office/drawing/2014/main" id="{D874C78F-4EA5-2C12-7FC7-10E235608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2326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169FC2E-ABF5-2EA1-FD95-6ABFED8007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2098">
              <a:defRPr>
                <a:solidFill>
                  <a:schemeClr val="tx1"/>
                </a:solidFill>
                <a:latin typeface="Arial" panose="020B0604020202020204" pitchFamily="34" charset="0"/>
              </a:defRPr>
            </a:lvl1pPr>
            <a:lvl2pPr marL="746368" indent="-287064" defTabSz="952098">
              <a:defRPr>
                <a:solidFill>
                  <a:schemeClr val="tx1"/>
                </a:solidFill>
                <a:latin typeface="Arial" panose="020B0604020202020204" pitchFamily="34" charset="0"/>
              </a:defRPr>
            </a:lvl2pPr>
            <a:lvl3pPr marL="1148258" indent="-229652" defTabSz="952098">
              <a:defRPr>
                <a:solidFill>
                  <a:schemeClr val="tx1"/>
                </a:solidFill>
                <a:latin typeface="Arial" panose="020B0604020202020204" pitchFamily="34" charset="0"/>
              </a:defRPr>
            </a:lvl3pPr>
            <a:lvl4pPr marL="1607561" indent="-229652" defTabSz="952098">
              <a:defRPr>
                <a:solidFill>
                  <a:schemeClr val="tx1"/>
                </a:solidFill>
                <a:latin typeface="Arial" panose="020B0604020202020204" pitchFamily="34" charset="0"/>
              </a:defRPr>
            </a:lvl4pPr>
            <a:lvl5pPr marL="2066864" indent="-229652" defTabSz="952098">
              <a:defRPr>
                <a:solidFill>
                  <a:schemeClr val="tx1"/>
                </a:solidFill>
                <a:latin typeface="Arial" panose="020B0604020202020204" pitchFamily="34" charset="0"/>
              </a:defRPr>
            </a:lvl5pPr>
            <a:lvl6pPr marL="2526167" indent="-229652" defTabSz="952098" eaLnBrk="0" fontAlgn="base" hangingPunct="0">
              <a:spcBef>
                <a:spcPct val="0"/>
              </a:spcBef>
              <a:spcAft>
                <a:spcPct val="0"/>
              </a:spcAft>
              <a:defRPr>
                <a:solidFill>
                  <a:schemeClr val="tx1"/>
                </a:solidFill>
                <a:latin typeface="Arial" panose="020B0604020202020204" pitchFamily="34" charset="0"/>
              </a:defRPr>
            </a:lvl6pPr>
            <a:lvl7pPr marL="2985470" indent="-229652" defTabSz="952098" eaLnBrk="0" fontAlgn="base" hangingPunct="0">
              <a:spcBef>
                <a:spcPct val="0"/>
              </a:spcBef>
              <a:spcAft>
                <a:spcPct val="0"/>
              </a:spcAft>
              <a:defRPr>
                <a:solidFill>
                  <a:schemeClr val="tx1"/>
                </a:solidFill>
                <a:latin typeface="Arial" panose="020B0604020202020204" pitchFamily="34" charset="0"/>
              </a:defRPr>
            </a:lvl7pPr>
            <a:lvl8pPr marL="3444773" indent="-229652" defTabSz="952098" eaLnBrk="0" fontAlgn="base" hangingPunct="0">
              <a:spcBef>
                <a:spcPct val="0"/>
              </a:spcBef>
              <a:spcAft>
                <a:spcPct val="0"/>
              </a:spcAft>
              <a:defRPr>
                <a:solidFill>
                  <a:schemeClr val="tx1"/>
                </a:solidFill>
                <a:latin typeface="Arial" panose="020B0604020202020204" pitchFamily="34" charset="0"/>
              </a:defRPr>
            </a:lvl8pPr>
            <a:lvl9pPr marL="3904077" indent="-229652" defTabSz="952098" eaLnBrk="0" fontAlgn="base" hangingPunct="0">
              <a:spcBef>
                <a:spcPct val="0"/>
              </a:spcBef>
              <a:spcAft>
                <a:spcPct val="0"/>
              </a:spcAft>
              <a:defRPr>
                <a:solidFill>
                  <a:schemeClr val="tx1"/>
                </a:solidFill>
                <a:latin typeface="Arial" panose="020B0604020202020204" pitchFamily="34" charset="0"/>
              </a:defRPr>
            </a:lvl9pPr>
          </a:lstStyle>
          <a:p>
            <a:fld id="{EF02375D-8ACE-48C5-A403-FE940CAB18C5}" type="slidenum">
              <a:rPr lang="en-GB" altLang="en-US" smtClean="0"/>
              <a:pPr/>
              <a:t>43</a:t>
            </a:fld>
            <a:endParaRPr lang="en-GB" altLang="en-US"/>
          </a:p>
        </p:txBody>
      </p:sp>
      <p:sp>
        <p:nvSpPr>
          <p:cNvPr id="24579" name="Rectangle 2">
            <a:extLst>
              <a:ext uri="{FF2B5EF4-FFF2-40B4-BE49-F238E27FC236}">
                <a16:creationId xmlns:a16="http://schemas.microsoft.com/office/drawing/2014/main" id="{5787A8E9-DA26-F213-3BEB-FE1AF301D92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D5A29FD-3068-79F2-A5F2-AD8A0729FE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A1DAB1-F536-4E3B-935F-FC68450D5607}"/>
              </a:ext>
            </a:extLst>
          </p:cNvPr>
          <p:cNvSpPr>
            <a:spLocks noGrp="1" noChangeArrowheads="1"/>
          </p:cNvSpPr>
          <p:nvPr>
            <p:ph type="sldNum" sz="quarter" idx="5"/>
          </p:nvPr>
        </p:nvSpPr>
        <p:spPr>
          <a:ln/>
        </p:spPr>
        <p:txBody>
          <a:bodyPr/>
          <a:lstStyle/>
          <a:p>
            <a:fld id="{9E164103-DED2-4608-AA61-F3A268BB7249}" type="slidenum">
              <a:rPr lang="en-GB" altLang="ja-JP"/>
              <a:pPr/>
              <a:t>44</a:t>
            </a:fld>
            <a:endParaRPr lang="en-GB" altLang="ja-JP"/>
          </a:p>
        </p:txBody>
      </p:sp>
      <p:sp>
        <p:nvSpPr>
          <p:cNvPr id="73730" name="Rectangle 2">
            <a:extLst>
              <a:ext uri="{FF2B5EF4-FFF2-40B4-BE49-F238E27FC236}">
                <a16:creationId xmlns:a16="http://schemas.microsoft.com/office/drawing/2014/main" id="{F0389835-5E6E-4508-A9C4-B8C2AEEC711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E1517BC6-1DB6-4EB2-9D94-14D21DD4352B}"/>
              </a:ext>
            </a:extLst>
          </p:cNvPr>
          <p:cNvSpPr>
            <a:spLocks noGrp="1" noChangeArrowheads="1"/>
          </p:cNvSpPr>
          <p:nvPr>
            <p:ph type="body" idx="1"/>
          </p:nvPr>
        </p:nvSpPr>
        <p:spPr>
          <a:xfrm>
            <a:off x="682212" y="5112450"/>
            <a:ext cx="5445504" cy="4842053"/>
          </a:xfrm>
        </p:spPr>
        <p:txBody>
          <a:bodyPr lIns="97632" tIns="48816" rIns="97632" bIns="48816"/>
          <a:lstStyle/>
          <a:p>
            <a:endParaRPr lang="en-GB"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endParaRPr lang="ru-RU"/>
          </a:p>
        </p:txBody>
      </p:sp>
      <p:sp>
        <p:nvSpPr>
          <p:cNvPr id="5" name="Footer Placeholder 4"/>
          <p:cNvSpPr>
            <a:spLocks noGrp="1"/>
          </p:cNvSpPr>
          <p:nvPr>
            <p:ph type="ftr" idx="11"/>
          </p:nvPr>
        </p:nvSpPr>
        <p:spPr/>
        <p:txBody>
          <a:bodyPr/>
          <a:lstStyle/>
          <a:p>
            <a:pPr>
              <a:defRPr/>
            </a:pPr>
            <a:endParaRPr lang="ru-RU"/>
          </a:p>
        </p:txBody>
      </p:sp>
      <p:sp>
        <p:nvSpPr>
          <p:cNvPr id="6" name="Slide Number Placeholder 5"/>
          <p:cNvSpPr>
            <a:spLocks noGrp="1"/>
          </p:cNvSpPr>
          <p:nvPr>
            <p:ph type="sldNum" idx="12"/>
          </p:nvPr>
        </p:nvSpPr>
        <p:spPr/>
        <p:txBody>
          <a:bodyPr/>
          <a:lstStyle/>
          <a:p>
            <a:pPr>
              <a:defRPr/>
            </a:pPr>
            <a:fld id="{D3E9CFB9-F6A3-4C83-B073-D328CD2C617A}" type="slidenum">
              <a:rPr lang="ru-RU" smtClean="0"/>
              <a:pPr>
                <a:defRPr/>
              </a:pPr>
              <a:t>3</a:t>
            </a:fld>
            <a:endParaRPr lang="ru-RU"/>
          </a:p>
        </p:txBody>
      </p:sp>
    </p:spTree>
    <p:extLst>
      <p:ext uri="{BB962C8B-B14F-4D97-AF65-F5344CB8AC3E}">
        <p14:creationId xmlns:p14="http://schemas.microsoft.com/office/powerpoint/2010/main" val="923477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F532E7-7C5D-45A8-9ED2-9C633B3A3DE5}"/>
              </a:ext>
            </a:extLst>
          </p:cNvPr>
          <p:cNvSpPr>
            <a:spLocks noGrp="1" noChangeArrowheads="1"/>
          </p:cNvSpPr>
          <p:nvPr>
            <p:ph type="sldNum" sz="quarter" idx="5"/>
          </p:nvPr>
        </p:nvSpPr>
        <p:spPr>
          <a:ln/>
        </p:spPr>
        <p:txBody>
          <a:bodyPr/>
          <a:lstStyle/>
          <a:p>
            <a:fld id="{DBE078AE-2DB5-4A73-B216-89B4429DAFA2}" type="slidenum">
              <a:rPr lang="en-GB" altLang="ja-JP"/>
              <a:pPr/>
              <a:t>45</a:t>
            </a:fld>
            <a:endParaRPr lang="en-GB" altLang="ja-JP"/>
          </a:p>
        </p:txBody>
      </p:sp>
      <p:sp>
        <p:nvSpPr>
          <p:cNvPr id="75778" name="Rectangle 2">
            <a:extLst>
              <a:ext uri="{FF2B5EF4-FFF2-40B4-BE49-F238E27FC236}">
                <a16:creationId xmlns:a16="http://schemas.microsoft.com/office/drawing/2014/main" id="{5098A02F-D74D-41F9-98BB-00791F84BE08}"/>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4312A0B-69AE-45AB-92FC-83D91A5621D5}"/>
              </a:ext>
            </a:extLst>
          </p:cNvPr>
          <p:cNvSpPr>
            <a:spLocks noGrp="1" noChangeArrowheads="1"/>
          </p:cNvSpPr>
          <p:nvPr>
            <p:ph type="body" idx="1"/>
          </p:nvPr>
        </p:nvSpPr>
        <p:spPr>
          <a:xfrm>
            <a:off x="682212" y="5112450"/>
            <a:ext cx="5445504" cy="4842053"/>
          </a:xfrm>
        </p:spPr>
        <p:txBody>
          <a:bodyPr lIns="97632" tIns="48816" rIns="97632" bIns="48816"/>
          <a:lstStyle/>
          <a:p>
            <a:endParaRPr lang="en-GB"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a:defRPr/>
            </a:pPr>
            <a:endParaRPr lang="ru-RU"/>
          </a:p>
        </p:txBody>
      </p:sp>
      <p:sp>
        <p:nvSpPr>
          <p:cNvPr id="5" name="Footer Placeholder 4"/>
          <p:cNvSpPr>
            <a:spLocks noGrp="1"/>
          </p:cNvSpPr>
          <p:nvPr>
            <p:ph type="ftr"/>
          </p:nvPr>
        </p:nvSpPr>
        <p:spPr/>
        <p:txBody>
          <a:bodyPr/>
          <a:lstStyle/>
          <a:p>
            <a:pPr>
              <a:defRPr/>
            </a:pPr>
            <a:endParaRPr lang="ru-RU"/>
          </a:p>
        </p:txBody>
      </p:sp>
      <p:sp>
        <p:nvSpPr>
          <p:cNvPr id="6" name="Slide Number Placeholder 5"/>
          <p:cNvSpPr>
            <a:spLocks noGrp="1"/>
          </p:cNvSpPr>
          <p:nvPr>
            <p:ph type="sldNum"/>
          </p:nvPr>
        </p:nvSpPr>
        <p:spPr/>
        <p:txBody>
          <a:bodyPr/>
          <a:lstStyle/>
          <a:p>
            <a:pPr>
              <a:defRPr/>
            </a:pPr>
            <a:fld id="{D3E9CFB9-F6A3-4C83-B073-D328CD2C617A}" type="slidenum">
              <a:rPr lang="ru-RU" smtClean="0"/>
              <a:pPr>
                <a:defRPr/>
              </a:pPr>
              <a:t>50</a:t>
            </a:fld>
            <a:endParaRPr lang="ru-RU"/>
          </a:p>
        </p:txBody>
      </p:sp>
    </p:spTree>
    <p:extLst>
      <p:ext uri="{BB962C8B-B14F-4D97-AF65-F5344CB8AC3E}">
        <p14:creationId xmlns:p14="http://schemas.microsoft.com/office/powerpoint/2010/main" val="44652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CF54EA-F9D6-453B-889D-C4E0464C7F29}"/>
              </a:ext>
            </a:extLst>
          </p:cNvPr>
          <p:cNvSpPr>
            <a:spLocks noGrp="1" noChangeArrowheads="1"/>
          </p:cNvSpPr>
          <p:nvPr>
            <p:ph type="sldNum" sz="quarter" idx="5"/>
          </p:nvPr>
        </p:nvSpPr>
        <p:spPr>
          <a:ln/>
        </p:spPr>
        <p:txBody>
          <a:bodyPr/>
          <a:lstStyle/>
          <a:p>
            <a:fld id="{D9AF129B-2EFC-4773-8E5B-242C425BAD1F}" type="slidenum">
              <a:rPr lang="en-GB" altLang="ja-JP"/>
              <a:pPr/>
              <a:t>53</a:t>
            </a:fld>
            <a:endParaRPr lang="en-GB" altLang="ja-JP"/>
          </a:p>
        </p:txBody>
      </p:sp>
      <p:sp>
        <p:nvSpPr>
          <p:cNvPr id="87042" name="Rectangle 2">
            <a:extLst>
              <a:ext uri="{FF2B5EF4-FFF2-40B4-BE49-F238E27FC236}">
                <a16:creationId xmlns:a16="http://schemas.microsoft.com/office/drawing/2014/main" id="{8591BC37-E8D0-465C-82FD-528757C64E1B}"/>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E0ECBD90-D6C8-4AB8-B18D-5D4775D1B799}"/>
              </a:ext>
            </a:extLst>
          </p:cNvPr>
          <p:cNvSpPr>
            <a:spLocks noGrp="1" noChangeArrowheads="1"/>
          </p:cNvSpPr>
          <p:nvPr>
            <p:ph type="body" idx="1"/>
          </p:nvPr>
        </p:nvSpPr>
        <p:spPr>
          <a:xfrm>
            <a:off x="682212" y="5112450"/>
            <a:ext cx="5445504" cy="4842053"/>
          </a:xfrm>
        </p:spPr>
        <p:txBody>
          <a:bodyPr lIns="97632" tIns="48816" rIns="97632" bIns="48816"/>
          <a:lstStyle/>
          <a:p>
            <a:pPr>
              <a:lnSpc>
                <a:spcPct val="90000"/>
              </a:lnSpc>
            </a:pPr>
            <a:endParaRPr lang="en-GB" altLang="ja-JP"/>
          </a:p>
        </p:txBody>
      </p:sp>
    </p:spTree>
    <p:extLst>
      <p:ext uri="{BB962C8B-B14F-4D97-AF65-F5344CB8AC3E}">
        <p14:creationId xmlns:p14="http://schemas.microsoft.com/office/powerpoint/2010/main" val="1856447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CF54EA-F9D6-453B-889D-C4E0464C7F29}"/>
              </a:ext>
            </a:extLst>
          </p:cNvPr>
          <p:cNvSpPr>
            <a:spLocks noGrp="1" noChangeArrowheads="1"/>
          </p:cNvSpPr>
          <p:nvPr>
            <p:ph type="sldNum" sz="quarter" idx="5"/>
          </p:nvPr>
        </p:nvSpPr>
        <p:spPr>
          <a:ln/>
        </p:spPr>
        <p:txBody>
          <a:bodyPr/>
          <a:lstStyle/>
          <a:p>
            <a:fld id="{D9AF129B-2EFC-4773-8E5B-242C425BAD1F}" type="slidenum">
              <a:rPr lang="en-GB" altLang="ja-JP"/>
              <a:pPr/>
              <a:t>54</a:t>
            </a:fld>
            <a:endParaRPr lang="en-GB" altLang="ja-JP"/>
          </a:p>
        </p:txBody>
      </p:sp>
      <p:sp>
        <p:nvSpPr>
          <p:cNvPr id="87042" name="Rectangle 2">
            <a:extLst>
              <a:ext uri="{FF2B5EF4-FFF2-40B4-BE49-F238E27FC236}">
                <a16:creationId xmlns:a16="http://schemas.microsoft.com/office/drawing/2014/main" id="{8591BC37-E8D0-465C-82FD-528757C64E1B}"/>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E0ECBD90-D6C8-4AB8-B18D-5D4775D1B799}"/>
              </a:ext>
            </a:extLst>
          </p:cNvPr>
          <p:cNvSpPr>
            <a:spLocks noGrp="1" noChangeArrowheads="1"/>
          </p:cNvSpPr>
          <p:nvPr>
            <p:ph type="body" idx="1"/>
          </p:nvPr>
        </p:nvSpPr>
        <p:spPr>
          <a:xfrm>
            <a:off x="682212" y="5112450"/>
            <a:ext cx="5445504" cy="4842053"/>
          </a:xfrm>
        </p:spPr>
        <p:txBody>
          <a:bodyPr lIns="97632" tIns="48816" rIns="97632" bIns="48816"/>
          <a:lstStyle/>
          <a:p>
            <a:pPr>
              <a:lnSpc>
                <a:spcPct val="90000"/>
              </a:lnSpc>
            </a:pPr>
            <a:endParaRPr lang="en-GB" altLang="ja-JP" dirty="0"/>
          </a:p>
        </p:txBody>
      </p:sp>
    </p:spTree>
    <p:extLst>
      <p:ext uri="{BB962C8B-B14F-4D97-AF65-F5344CB8AC3E}">
        <p14:creationId xmlns:p14="http://schemas.microsoft.com/office/powerpoint/2010/main" val="3551500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CF54EA-F9D6-453B-889D-C4E0464C7F29}"/>
              </a:ext>
            </a:extLst>
          </p:cNvPr>
          <p:cNvSpPr>
            <a:spLocks noGrp="1" noChangeArrowheads="1"/>
          </p:cNvSpPr>
          <p:nvPr>
            <p:ph type="sldNum" sz="quarter" idx="5"/>
          </p:nvPr>
        </p:nvSpPr>
        <p:spPr>
          <a:ln/>
        </p:spPr>
        <p:txBody>
          <a:bodyPr/>
          <a:lstStyle/>
          <a:p>
            <a:fld id="{D9AF129B-2EFC-4773-8E5B-242C425BAD1F}" type="slidenum">
              <a:rPr lang="en-GB" altLang="ja-JP"/>
              <a:pPr/>
              <a:t>55</a:t>
            </a:fld>
            <a:endParaRPr lang="en-GB" altLang="ja-JP"/>
          </a:p>
        </p:txBody>
      </p:sp>
      <p:sp>
        <p:nvSpPr>
          <p:cNvPr id="87042" name="Rectangle 2">
            <a:extLst>
              <a:ext uri="{FF2B5EF4-FFF2-40B4-BE49-F238E27FC236}">
                <a16:creationId xmlns:a16="http://schemas.microsoft.com/office/drawing/2014/main" id="{8591BC37-E8D0-465C-82FD-528757C64E1B}"/>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E0ECBD90-D6C8-4AB8-B18D-5D4775D1B799}"/>
              </a:ext>
            </a:extLst>
          </p:cNvPr>
          <p:cNvSpPr>
            <a:spLocks noGrp="1" noChangeArrowheads="1"/>
          </p:cNvSpPr>
          <p:nvPr>
            <p:ph type="body" idx="1"/>
          </p:nvPr>
        </p:nvSpPr>
        <p:spPr>
          <a:xfrm>
            <a:off x="682212" y="5112450"/>
            <a:ext cx="5445504" cy="4842053"/>
          </a:xfrm>
        </p:spPr>
        <p:txBody>
          <a:bodyPr lIns="97632" tIns="48816" rIns="97632" bIns="48816"/>
          <a:lstStyle/>
          <a:p>
            <a:pPr>
              <a:lnSpc>
                <a:spcPct val="90000"/>
              </a:lnSpc>
            </a:pPr>
            <a:endParaRPr lang="en-GB" altLang="ja-JP" dirty="0"/>
          </a:p>
        </p:txBody>
      </p:sp>
    </p:spTree>
    <p:extLst>
      <p:ext uri="{BB962C8B-B14F-4D97-AF65-F5344CB8AC3E}">
        <p14:creationId xmlns:p14="http://schemas.microsoft.com/office/powerpoint/2010/main" val="3115483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endParaRPr lang="ru-RU"/>
          </a:p>
        </p:txBody>
      </p:sp>
      <p:sp>
        <p:nvSpPr>
          <p:cNvPr id="5" name="Footer Placeholder 4"/>
          <p:cNvSpPr>
            <a:spLocks noGrp="1"/>
          </p:cNvSpPr>
          <p:nvPr>
            <p:ph type="ftr" idx="11"/>
          </p:nvPr>
        </p:nvSpPr>
        <p:spPr/>
        <p:txBody>
          <a:bodyPr/>
          <a:lstStyle/>
          <a:p>
            <a:pPr>
              <a:defRPr/>
            </a:pPr>
            <a:endParaRPr lang="ru-RU"/>
          </a:p>
        </p:txBody>
      </p:sp>
      <p:sp>
        <p:nvSpPr>
          <p:cNvPr id="6" name="Slide Number Placeholder 5"/>
          <p:cNvSpPr>
            <a:spLocks noGrp="1"/>
          </p:cNvSpPr>
          <p:nvPr>
            <p:ph type="sldNum" idx="12"/>
          </p:nvPr>
        </p:nvSpPr>
        <p:spPr/>
        <p:txBody>
          <a:bodyPr/>
          <a:lstStyle/>
          <a:p>
            <a:pPr>
              <a:defRPr/>
            </a:pPr>
            <a:fld id="{D3E9CFB9-F6A3-4C83-B073-D328CD2C617A}" type="slidenum">
              <a:rPr lang="ru-RU" smtClean="0"/>
              <a:pPr>
                <a:defRPr/>
              </a:pPr>
              <a:t>57</a:t>
            </a:fld>
            <a:endParaRPr lang="ru-RU"/>
          </a:p>
        </p:txBody>
      </p:sp>
    </p:spTree>
    <p:extLst>
      <p:ext uri="{BB962C8B-B14F-4D97-AF65-F5344CB8AC3E}">
        <p14:creationId xmlns:p14="http://schemas.microsoft.com/office/powerpoint/2010/main" val="98897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endParaRPr lang="ru-RU"/>
          </a:p>
        </p:txBody>
      </p:sp>
      <p:sp>
        <p:nvSpPr>
          <p:cNvPr id="5" name="Footer Placeholder 4"/>
          <p:cNvSpPr>
            <a:spLocks noGrp="1"/>
          </p:cNvSpPr>
          <p:nvPr>
            <p:ph type="ftr" idx="11"/>
          </p:nvPr>
        </p:nvSpPr>
        <p:spPr/>
        <p:txBody>
          <a:bodyPr/>
          <a:lstStyle/>
          <a:p>
            <a:pPr>
              <a:defRPr/>
            </a:pPr>
            <a:endParaRPr lang="ru-RU"/>
          </a:p>
        </p:txBody>
      </p:sp>
      <p:sp>
        <p:nvSpPr>
          <p:cNvPr id="6" name="Slide Number Placeholder 5"/>
          <p:cNvSpPr>
            <a:spLocks noGrp="1"/>
          </p:cNvSpPr>
          <p:nvPr>
            <p:ph type="sldNum" idx="12"/>
          </p:nvPr>
        </p:nvSpPr>
        <p:spPr/>
        <p:txBody>
          <a:bodyPr/>
          <a:lstStyle/>
          <a:p>
            <a:pPr>
              <a:defRPr/>
            </a:pPr>
            <a:fld id="{D3E9CFB9-F6A3-4C83-B073-D328CD2C617A}" type="slidenum">
              <a:rPr lang="ru-RU" smtClean="0"/>
              <a:pPr>
                <a:defRPr/>
              </a:pPr>
              <a:t>4</a:t>
            </a:fld>
            <a:endParaRPr lang="ru-RU"/>
          </a:p>
        </p:txBody>
      </p:sp>
    </p:spTree>
    <p:extLst>
      <p:ext uri="{BB962C8B-B14F-4D97-AF65-F5344CB8AC3E}">
        <p14:creationId xmlns:p14="http://schemas.microsoft.com/office/powerpoint/2010/main" val="127328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5</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209095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33425"/>
            <a:ext cx="4886325" cy="3665538"/>
          </a:xfrm>
        </p:spPr>
      </p:sp>
      <p:sp>
        <p:nvSpPr>
          <p:cNvPr id="3" name="Notes Placeholder 2"/>
          <p:cNvSpPr>
            <a:spLocks noGrp="1"/>
          </p:cNvSpPr>
          <p:nvPr>
            <p:ph type="body" idx="1"/>
          </p:nvPr>
        </p:nvSpPr>
        <p:spPr/>
        <p:txBody>
          <a:bodyPr/>
          <a:lstStyle/>
          <a:p>
            <a:pPr marL="459303" lvl="1" indent="0" algn="just">
              <a:spcBef>
                <a:spcPct val="20000"/>
              </a:spcBef>
              <a:spcAft>
                <a:spcPts val="603"/>
              </a:spcAft>
            </a:pP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44F09341-5F7D-476B-8B00-41050282191D}" type="slidenum">
              <a:rPr lang="en-US" smtClean="0"/>
              <a:pPr/>
              <a:t>6</a:t>
            </a:fld>
            <a:endParaRPr lang="en-US"/>
          </a:p>
        </p:txBody>
      </p:sp>
    </p:spTree>
    <p:extLst>
      <p:ext uri="{BB962C8B-B14F-4D97-AF65-F5344CB8AC3E}">
        <p14:creationId xmlns:p14="http://schemas.microsoft.com/office/powerpoint/2010/main" val="403161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7</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239695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98D1E30A-5FA3-4C7D-9DE1-BC4F3C769BF1}" type="slidenum">
              <a:rPr lang="ru-RU" smtClean="0"/>
              <a:pPr/>
              <a:t>8</a:t>
            </a:fld>
            <a:endParaRPr lang="ru-RU"/>
          </a:p>
        </p:txBody>
      </p:sp>
      <p:sp>
        <p:nvSpPr>
          <p:cNvPr id="11267" name="Rectangle 1"/>
          <p:cNvSpPr>
            <a:spLocks noGrp="1" noRot="1" noChangeAspect="1" noChangeArrowheads="1" noTextEdit="1"/>
          </p:cNvSpPr>
          <p:nvPr>
            <p:ph type="sldImg"/>
          </p:nvPr>
        </p:nvSpPr>
        <p:spPr>
          <a:xfrm>
            <a:off x="919163" y="742950"/>
            <a:ext cx="4886325" cy="3665538"/>
          </a:xfrm>
          <a:solidFill>
            <a:srgbClr val="FFFFFF"/>
          </a:solidFill>
          <a:ln>
            <a:solidFill>
              <a:srgbClr val="000000"/>
            </a:solidFill>
            <a:miter lim="800000"/>
          </a:ln>
        </p:spPr>
      </p:sp>
      <p:sp>
        <p:nvSpPr>
          <p:cNvPr id="11268" name="Rectangle 2"/>
          <p:cNvSpPr>
            <a:spLocks noGrp="1" noChangeArrowheads="1"/>
          </p:cNvSpPr>
          <p:nvPr>
            <p:ph type="body" idx="1"/>
          </p:nvPr>
        </p:nvSpPr>
        <p:spPr>
          <a:xfrm>
            <a:off x="672185" y="4642584"/>
            <a:ext cx="5380285" cy="4398769"/>
          </a:xfrm>
          <a:noFill/>
          <a:ln/>
        </p:spPr>
        <p:txBody>
          <a:bodyPr wrap="none" anchor="ctr"/>
          <a:lstStyle/>
          <a:p>
            <a:pPr eaLnBrk="1" hangingPunct="1"/>
            <a:endParaRPr lang="en-IE" i="0">
              <a:latin typeface="Calibri"/>
              <a:cs typeface="Calibri"/>
            </a:endParaRPr>
          </a:p>
        </p:txBody>
      </p:sp>
    </p:spTree>
    <p:extLst>
      <p:ext uri="{BB962C8B-B14F-4D97-AF65-F5344CB8AC3E}">
        <p14:creationId xmlns:p14="http://schemas.microsoft.com/office/powerpoint/2010/main" val="191653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8606" fontAlgn="auto" hangingPunct="1">
              <a:lnSpc>
                <a:spcPct val="100000"/>
              </a:lnSpc>
              <a:spcBef>
                <a:spcPts val="0"/>
              </a:spcBef>
              <a:spcAft>
                <a:spcPts val="0"/>
              </a:spcAft>
              <a:buClrTx/>
              <a:buSzTx/>
              <a:tabLst/>
              <a:defRPr/>
            </a:pPr>
            <a:fld id="{74C8238F-5323-4D8C-9BFC-052956825FF0}" type="slidenum">
              <a:rPr lang="fr-FR" b="0">
                <a:solidFill>
                  <a:prstClr val="black"/>
                </a:solidFill>
                <a:latin typeface="Calibri" panose="020F0502020204030204"/>
                <a:cs typeface="+mn-cs"/>
              </a:rPr>
              <a:pPr defTabSz="918606" fontAlgn="auto" hangingPunct="1">
                <a:lnSpc>
                  <a:spcPct val="100000"/>
                </a:lnSpc>
                <a:spcBef>
                  <a:spcPts val="0"/>
                </a:spcBef>
                <a:spcAft>
                  <a:spcPts val="0"/>
                </a:spcAft>
                <a:buClrTx/>
                <a:buSzTx/>
                <a:tabLst/>
                <a:defRPr/>
              </a:pPr>
              <a:t>13</a:t>
            </a:fld>
            <a:endParaRPr lang="fr-FR" b="0">
              <a:solidFill>
                <a:prstClr val="black"/>
              </a:solidFill>
              <a:latin typeface="Calibri" panose="020F0502020204030204"/>
              <a:cs typeface="+mn-cs"/>
            </a:endParaRPr>
          </a:p>
        </p:txBody>
      </p:sp>
    </p:spTree>
    <p:extLst>
      <p:ext uri="{BB962C8B-B14F-4D97-AF65-F5344CB8AC3E}">
        <p14:creationId xmlns:p14="http://schemas.microsoft.com/office/powerpoint/2010/main" val="18650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AF0166B3-1AA4-43FE-8B63-94829FF3D42D}" type="slidenum">
              <a:rPr lang="ru-RU" sz="1000" smtClean="0">
                <a:solidFill>
                  <a:srgbClr val="999999"/>
                </a:solidFill>
              </a:rPr>
              <a:pPr algn="r">
                <a:lnSpc>
                  <a:spcPct val="95000"/>
                </a:lnSpc>
                <a:defRPr/>
              </a:pPr>
              <a:t>‹#›</a:t>
            </a:fld>
            <a:endParaRPr lang="ru-RU" sz="1000">
              <a:solidFill>
                <a:srgbClr val="999999"/>
              </a:solidFill>
            </a:endParaRPr>
          </a:p>
        </p:txBody>
      </p:sp>
      <p:sp>
        <p:nvSpPr>
          <p:cNvPr id="6" name="Заголовок 1">
            <a:extLst>
              <a:ext uri="{FF2B5EF4-FFF2-40B4-BE49-F238E27FC236}">
                <a16:creationId xmlns:a16="http://schemas.microsoft.com/office/drawing/2014/main" id="{435A01BB-D5B0-4709-8B16-2ED96614C20A}"/>
              </a:ext>
            </a:extLst>
          </p:cNvPr>
          <p:cNvSpPr>
            <a:spLocks noGrp="1"/>
          </p:cNvSpPr>
          <p:nvPr>
            <p:ph type="title"/>
          </p:nvPr>
        </p:nvSpPr>
        <p:spPr>
          <a:xfrm>
            <a:off x="3076600" y="428922"/>
            <a:ext cx="6552728" cy="790575"/>
          </a:xfrm>
        </p:spPr>
        <p:txBody>
          <a:bodyPr/>
          <a:lstStyle>
            <a:lvl1pPr>
              <a:defRPr sz="3200"/>
            </a:lvl1pPr>
          </a:lstStyle>
          <a:p>
            <a:r>
              <a:rPr lang="en-US"/>
              <a:t>Click to edit Master 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2932584" y="362404"/>
            <a:ext cx="7342014" cy="790575"/>
          </a:xfrm>
        </p:spPr>
        <p:txBody>
          <a:bodyPr/>
          <a:lstStyle>
            <a:lvl1pPr>
              <a:defRPr/>
            </a:lvl1pPr>
          </a:lstStyle>
          <a:p>
            <a:r>
              <a:rPr lang="en-US"/>
              <a:t>Click to edit Master title style</a:t>
            </a:r>
            <a:endParaRPr lang="ru-RU"/>
          </a:p>
        </p:txBody>
      </p:sp>
      <p:sp>
        <p:nvSpPr>
          <p:cNvPr id="14" name="Content Placeholder 6"/>
          <p:cNvSpPr>
            <a:spLocks noGrp="1"/>
          </p:cNvSpPr>
          <p:nvPr>
            <p:ph sz="quarter" idx="13"/>
          </p:nvPr>
        </p:nvSpPr>
        <p:spPr>
          <a:xfrm>
            <a:off x="707307" y="2433640"/>
            <a:ext cx="8561982" cy="2592387"/>
          </a:xfrm>
        </p:spPr>
        <p:txBody>
          <a:bodyPr/>
          <a:lstStyle>
            <a:lvl1pPr>
              <a:buNone/>
              <a:defRPr/>
            </a:lvl1pPr>
          </a:lstStyle>
          <a:p>
            <a:pPr lvl="0"/>
            <a:r>
              <a:rPr lang="en-US"/>
              <a:t>Click to edit Master text styles</a:t>
            </a:r>
          </a:p>
        </p:txBody>
      </p:sp>
      <p:sp>
        <p:nvSpPr>
          <p:cNvPr id="7" name="Rectangle 4"/>
          <p:cNvSpPr>
            <a:spLocks noGrp="1" noChangeArrowheads="1"/>
          </p:cNvSpPr>
          <p:nvPr>
            <p:ph type="ftr" idx="16"/>
          </p:nvPr>
        </p:nvSpPr>
        <p:spPr/>
        <p:txBody>
          <a:bodyPr/>
          <a:lstStyle>
            <a:lvl1pPr>
              <a:defRPr/>
            </a:lvl1pPr>
          </a:lstStyle>
          <a:p>
            <a:pPr>
              <a:defRPr/>
            </a:pPr>
            <a:endParaRPr lang="fr-FR"/>
          </a:p>
        </p:txBody>
      </p:sp>
      <p:sp>
        <p:nvSpPr>
          <p:cNvPr id="8" name="Rectangle 5"/>
          <p:cNvSpPr>
            <a:spLocks noGrp="1" noChangeArrowheads="1"/>
          </p:cNvSpPr>
          <p:nvPr>
            <p:ph type="sldNum" idx="17"/>
          </p:nvPr>
        </p:nvSpPr>
        <p:spPr/>
        <p:txBody>
          <a:bodyPr/>
          <a:lstStyle>
            <a:lvl1pPr>
              <a:defRPr/>
            </a:lvl1pPr>
          </a:lstStyle>
          <a:p>
            <a:pPr>
              <a:defRPr/>
            </a:pPr>
            <a:fld id="{818F2839-6C4F-458F-B92D-DF083EE553F1}" type="slidenum">
              <a:rPr lang="fr-FR" smtClean="0"/>
              <a:pPr>
                <a:defRPr/>
              </a:pPr>
              <a:t>‹#›</a:t>
            </a:fld>
            <a:endParaRPr lang="fr-FR"/>
          </a:p>
        </p:txBody>
      </p:sp>
    </p:spTree>
    <p:extLst>
      <p:ext uri="{BB962C8B-B14F-4D97-AF65-F5344CB8AC3E}">
        <p14:creationId xmlns:p14="http://schemas.microsoft.com/office/powerpoint/2010/main" val="243681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858000" y="6854826"/>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AF0166B3-1AA4-43FE-8B63-94829FF3D42D}" type="slidenum">
              <a:rPr lang="ru-RU" sz="750" smtClean="0">
                <a:solidFill>
                  <a:srgbClr val="999999"/>
                </a:solidFill>
              </a:rPr>
              <a:pPr algn="r">
                <a:lnSpc>
                  <a:spcPct val="95000"/>
                </a:lnSpc>
                <a:defRPr/>
              </a:pPr>
              <a:t>‹#›</a:t>
            </a:fld>
            <a:endParaRPr lang="ru-RU" sz="750">
              <a:solidFill>
                <a:srgbClr val="999999"/>
              </a:solidFill>
            </a:endParaRPr>
          </a:p>
        </p:txBody>
      </p:sp>
      <p:sp>
        <p:nvSpPr>
          <p:cNvPr id="6" name="Заголовок 1">
            <a:extLst>
              <a:ext uri="{FF2B5EF4-FFF2-40B4-BE49-F238E27FC236}">
                <a16:creationId xmlns:a16="http://schemas.microsoft.com/office/drawing/2014/main" id="{435A01BB-D5B0-4709-8B16-2ED96614C20A}"/>
              </a:ext>
            </a:extLst>
          </p:cNvPr>
          <p:cNvSpPr>
            <a:spLocks noGrp="1"/>
          </p:cNvSpPr>
          <p:nvPr>
            <p:ph type="title"/>
          </p:nvPr>
        </p:nvSpPr>
        <p:spPr>
          <a:xfrm>
            <a:off x="3076600" y="428923"/>
            <a:ext cx="6552728" cy="790575"/>
          </a:xfrm>
        </p:spPr>
        <p:txBody>
          <a:bodyPr/>
          <a:lstStyle>
            <a:lvl1pPr>
              <a:defRPr sz="2400"/>
            </a:lvl1pPr>
          </a:lstStyle>
          <a:p>
            <a:r>
              <a:rPr lang="en-US"/>
              <a:t>Click to edit Master title style</a:t>
            </a:r>
            <a:endParaRPr lang="ru-RU"/>
          </a:p>
        </p:txBody>
      </p:sp>
    </p:spTree>
    <p:extLst>
      <p:ext uri="{BB962C8B-B14F-4D97-AF65-F5344CB8AC3E}">
        <p14:creationId xmlns:p14="http://schemas.microsoft.com/office/powerpoint/2010/main" val="28306362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6"/>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DAE92554-818E-438B-8EAE-36A0BFAEA8A0}" type="slidenum">
              <a:rPr lang="ru-RU" sz="750" smtClean="0">
                <a:solidFill>
                  <a:srgbClr val="999999"/>
                </a:solidFill>
              </a:rPr>
              <a:pPr algn="r">
                <a:lnSpc>
                  <a:spcPct val="95000"/>
                </a:lnSpc>
                <a:defRPr/>
              </a:pPr>
              <a:t>‹#›</a:t>
            </a:fld>
            <a:endParaRPr lang="ru-RU" sz="750">
              <a:solidFill>
                <a:srgbClr val="999999"/>
              </a:solidFill>
            </a:endParaRPr>
          </a:p>
        </p:txBody>
      </p:sp>
      <p:sp>
        <p:nvSpPr>
          <p:cNvPr id="7" name="Заголовок 1"/>
          <p:cNvSpPr>
            <a:spLocks noGrp="1"/>
          </p:cNvSpPr>
          <p:nvPr>
            <p:ph type="title"/>
          </p:nvPr>
        </p:nvSpPr>
        <p:spPr>
          <a:xfrm>
            <a:off x="3076600" y="428923"/>
            <a:ext cx="6552728" cy="790575"/>
          </a:xfrm>
        </p:spPr>
        <p:txBody>
          <a:bodyPr/>
          <a:lstStyle>
            <a:lvl1pPr>
              <a:defRPr sz="2400"/>
            </a:lvl1pPr>
          </a:lstStyle>
          <a:p>
            <a:r>
              <a:rPr lang="en-US"/>
              <a:t>Click to edit Master title style</a:t>
            </a:r>
            <a:endParaRPr lang="ru-RU"/>
          </a:p>
        </p:txBody>
      </p:sp>
      <p:sp>
        <p:nvSpPr>
          <p:cNvPr id="8" name="Содержимое 2"/>
          <p:cNvSpPr>
            <a:spLocks noGrp="1"/>
          </p:cNvSpPr>
          <p:nvPr>
            <p:ph idx="1"/>
          </p:nvPr>
        </p:nvSpPr>
        <p:spPr>
          <a:xfrm>
            <a:off x="700336" y="2217440"/>
            <a:ext cx="8280400" cy="427355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41958878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 Text">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6"/>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88BDC811-FBB1-45B5-9F23-29515F4EC5B0}" type="slidenum">
              <a:rPr lang="ru-RU" sz="750" smtClean="0">
                <a:solidFill>
                  <a:srgbClr val="999999"/>
                </a:solidFill>
              </a:rPr>
              <a:pPr algn="r">
                <a:lnSpc>
                  <a:spcPct val="95000"/>
                </a:lnSpc>
                <a:defRPr/>
              </a:pPr>
              <a:t>‹#›</a:t>
            </a:fld>
            <a:endParaRPr lang="ru-RU" sz="750">
              <a:solidFill>
                <a:srgbClr val="999999"/>
              </a:solidFill>
            </a:endParaRPr>
          </a:p>
        </p:txBody>
      </p:sp>
      <p:sp>
        <p:nvSpPr>
          <p:cNvPr id="8" name="Содержимое 2"/>
          <p:cNvSpPr>
            <a:spLocks noGrp="1"/>
          </p:cNvSpPr>
          <p:nvPr>
            <p:ph idx="1"/>
          </p:nvPr>
        </p:nvSpPr>
        <p:spPr>
          <a:xfrm>
            <a:off x="705008" y="2226137"/>
            <a:ext cx="8280400" cy="4273550"/>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0"/>
            <a:endParaRPr lang="en-US"/>
          </a:p>
        </p:txBody>
      </p:sp>
      <p:sp>
        <p:nvSpPr>
          <p:cNvPr id="9" name="Заголовок 1">
            <a:extLst>
              <a:ext uri="{FF2B5EF4-FFF2-40B4-BE49-F238E27FC236}">
                <a16:creationId xmlns:a16="http://schemas.microsoft.com/office/drawing/2014/main" id="{EA0B2610-95AE-4F67-8350-805923E83B1F}"/>
              </a:ext>
            </a:extLst>
          </p:cNvPr>
          <p:cNvSpPr>
            <a:spLocks noGrp="1"/>
          </p:cNvSpPr>
          <p:nvPr>
            <p:ph type="title"/>
          </p:nvPr>
        </p:nvSpPr>
        <p:spPr>
          <a:xfrm>
            <a:off x="3076600" y="428923"/>
            <a:ext cx="6552728" cy="790575"/>
          </a:xfrm>
        </p:spPr>
        <p:txBody>
          <a:bodyPr/>
          <a:lstStyle>
            <a:lvl1pPr>
              <a:defRPr sz="2400"/>
            </a:lvl1pPr>
          </a:lstStyle>
          <a:p>
            <a:r>
              <a:rPr lang="en-US"/>
              <a:t>Click to edit Master title style</a:t>
            </a:r>
            <a:endParaRPr lang="ru-RU"/>
          </a:p>
        </p:txBody>
      </p:sp>
    </p:spTree>
    <p:extLst>
      <p:ext uri="{BB962C8B-B14F-4D97-AF65-F5344CB8AC3E}">
        <p14:creationId xmlns:p14="http://schemas.microsoft.com/office/powerpoint/2010/main" val="31006041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004592" y="417241"/>
            <a:ext cx="6552728" cy="790575"/>
          </a:xfrm>
        </p:spPr>
        <p:txBody>
          <a:bodyPr/>
          <a:lstStyle>
            <a:lvl1pPr algn="ctr">
              <a:defRPr/>
            </a:lvl1pPr>
          </a:lstStyle>
          <a:p>
            <a:r>
              <a:rPr lang="en-GB" noProof="0"/>
              <a:t>Click to edit Master title style</a:t>
            </a:r>
          </a:p>
        </p:txBody>
      </p:sp>
      <p:sp>
        <p:nvSpPr>
          <p:cNvPr id="5" name="Содержимое 2"/>
          <p:cNvSpPr>
            <a:spLocks noGrp="1"/>
          </p:cNvSpPr>
          <p:nvPr>
            <p:ph sz="half" idx="1"/>
          </p:nvPr>
        </p:nvSpPr>
        <p:spPr>
          <a:xfrm>
            <a:off x="975632" y="2149176"/>
            <a:ext cx="3816144" cy="4536505"/>
          </a:xfrm>
        </p:spPr>
        <p:txBody>
          <a:bodyPr/>
          <a:lstStyle>
            <a:lvl1pPr>
              <a:defRPr sz="1875"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1" name="Содержимое 2"/>
          <p:cNvSpPr>
            <a:spLocks noGrp="1"/>
          </p:cNvSpPr>
          <p:nvPr>
            <p:ph sz="half" idx="17"/>
          </p:nvPr>
        </p:nvSpPr>
        <p:spPr>
          <a:xfrm>
            <a:off x="4899648" y="2158448"/>
            <a:ext cx="3816144" cy="4536505"/>
          </a:xfrm>
        </p:spPr>
        <p:txBody>
          <a:bodyPr/>
          <a:lstStyle>
            <a:lvl1pPr>
              <a:defRPr sz="1875"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8" name="Rectangle 5"/>
          <p:cNvSpPr>
            <a:spLocks noGrp="1" noChangeArrowheads="1"/>
          </p:cNvSpPr>
          <p:nvPr>
            <p:ph type="sldNum" idx="20"/>
          </p:nvPr>
        </p:nvSpPr>
        <p:spPr>
          <a:ln/>
        </p:spPr>
        <p:txBody>
          <a:bodyPr/>
          <a:lstStyle>
            <a:lvl1pPr>
              <a:defRPr/>
            </a:lvl1pPr>
          </a:lstStyle>
          <a:p>
            <a:pPr>
              <a:defRPr/>
            </a:pPr>
            <a:fld id="{4C900FCA-1A97-4D6A-89CC-C4E3C77CACE0}" type="slidenum">
              <a:rPr lang="ru-RU"/>
              <a:pPr>
                <a:defRPr/>
              </a:pPr>
              <a:t>‹#›</a:t>
            </a:fld>
            <a:endParaRPr lang="ru-RU"/>
          </a:p>
        </p:txBody>
      </p:sp>
    </p:spTree>
    <p:extLst>
      <p:ext uri="{BB962C8B-B14F-4D97-AF65-F5344CB8AC3E}">
        <p14:creationId xmlns:p14="http://schemas.microsoft.com/office/powerpoint/2010/main" val="20228963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aft">
    <p:spTree>
      <p:nvGrpSpPr>
        <p:cNvPr id="1" name=""/>
        <p:cNvGrpSpPr/>
        <p:nvPr/>
      </p:nvGrpSpPr>
      <p:grpSpPr>
        <a:xfrm>
          <a:off x="0" y="0"/>
          <a:ext cx="0" cy="0"/>
          <a:chOff x="0" y="0"/>
          <a:chExt cx="0" cy="0"/>
        </a:xfrm>
      </p:grpSpPr>
      <p:sp>
        <p:nvSpPr>
          <p:cNvPr id="4" name="Rectangle 5"/>
          <p:cNvSpPr>
            <a:spLocks noGrp="1" noChangeArrowheads="1"/>
          </p:cNvSpPr>
          <p:nvPr>
            <p:ph type="sldNum" idx="12"/>
          </p:nvPr>
        </p:nvSpPr>
        <p:spPr>
          <a:ln/>
        </p:spPr>
        <p:txBody>
          <a:bodyPr/>
          <a:lstStyle>
            <a:lvl1pPr>
              <a:defRPr/>
            </a:lvl1pPr>
          </a:lstStyle>
          <a:p>
            <a:pPr>
              <a:defRPr/>
            </a:pPr>
            <a:fld id="{6AD948CB-CBFC-48EC-9170-DC63649F09AB}" type="slidenum">
              <a:rPr lang="ru-RU"/>
              <a:pPr>
                <a:defRPr/>
              </a:pPr>
              <a:t>‹#›</a:t>
            </a:fld>
            <a:endParaRPr lang="ru-RU"/>
          </a:p>
        </p:txBody>
      </p:sp>
      <p:sp>
        <p:nvSpPr>
          <p:cNvPr id="3" name="Содержимое 2">
            <a:extLst>
              <a:ext uri="{FF2B5EF4-FFF2-40B4-BE49-F238E27FC236}">
                <a16:creationId xmlns:a16="http://schemas.microsoft.com/office/drawing/2014/main" id="{CDD13655-E353-41DE-B1AA-3A1718BDCF03}"/>
              </a:ext>
            </a:extLst>
          </p:cNvPr>
          <p:cNvSpPr>
            <a:spLocks noGrp="1"/>
          </p:cNvSpPr>
          <p:nvPr>
            <p:ph idx="1"/>
          </p:nvPr>
        </p:nvSpPr>
        <p:spPr>
          <a:xfrm>
            <a:off x="705008" y="2226137"/>
            <a:ext cx="8280400" cy="4273550"/>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8425579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76801" y="584768"/>
            <a:ext cx="4340014" cy="6141157"/>
          </a:xfrm>
        </p:spPr>
        <p:txBody>
          <a:bodyPr/>
          <a:lstStyle/>
          <a:p>
            <a:r>
              <a:rPr lang="en-US"/>
              <a:t>Click icon to add picture</a:t>
            </a:r>
            <a:endParaRPr lang="en-GB"/>
          </a:p>
        </p:txBody>
      </p:sp>
      <p:sp>
        <p:nvSpPr>
          <p:cNvPr id="8" name="Text Placeholder 7"/>
          <p:cNvSpPr>
            <a:spLocks noGrp="1"/>
          </p:cNvSpPr>
          <p:nvPr>
            <p:ph type="body" sz="quarter" idx="11" hasCustomPrompt="1"/>
          </p:nvPr>
        </p:nvSpPr>
        <p:spPr>
          <a:xfrm>
            <a:off x="543389" y="595277"/>
            <a:ext cx="4242753" cy="682783"/>
          </a:xfrm>
        </p:spPr>
        <p:txBody>
          <a:bodyPr/>
          <a:lstStyle>
            <a:lvl1pPr>
              <a:defRPr sz="2400"/>
            </a:lvl1pPr>
          </a:lstStyle>
          <a:p>
            <a:pPr lvl="0"/>
            <a:r>
              <a:rPr lang="en-US"/>
              <a:t>Click to edit text styles</a:t>
            </a:r>
          </a:p>
        </p:txBody>
      </p:sp>
      <p:sp>
        <p:nvSpPr>
          <p:cNvPr id="10" name="Text Placeholder 9"/>
          <p:cNvSpPr>
            <a:spLocks noGrp="1"/>
          </p:cNvSpPr>
          <p:nvPr>
            <p:ph type="body" sz="quarter" idx="12" hasCustomPrompt="1"/>
          </p:nvPr>
        </p:nvSpPr>
        <p:spPr>
          <a:xfrm>
            <a:off x="536789" y="1631262"/>
            <a:ext cx="4242753" cy="4691763"/>
          </a:xfrm>
        </p:spPr>
        <p:txBody>
          <a:bodyPr/>
          <a:lstStyle>
            <a:lvl3pPr>
              <a:defRPr sz="1440"/>
            </a:lvl3pPr>
            <a:lvl4pPr marL="772141" indent="-274314">
              <a:buFont typeface="Arial" panose="020B0604020202020204" pitchFamily="34" charset="0"/>
              <a:buChar char="−"/>
              <a:defRPr sz="144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a:extLst>
              <a:ext uri="{FF2B5EF4-FFF2-40B4-BE49-F238E27FC236}">
                <a16:creationId xmlns:a16="http://schemas.microsoft.com/office/drawing/2014/main" id="{4091BFA0-4FE9-4AC2-AFBD-9B764F31028E}"/>
              </a:ext>
            </a:extLst>
          </p:cNvPr>
          <p:cNvSpPr/>
          <p:nvPr userDrawn="1"/>
        </p:nvSpPr>
        <p:spPr bwMode="auto">
          <a:xfrm>
            <a:off x="54864" y="6729986"/>
            <a:ext cx="1121664" cy="166199"/>
          </a:xfrm>
          <a:prstGeom prst="rect">
            <a:avLst/>
          </a:prstGeom>
          <a:solidFill>
            <a:srgbClr val="0F1290"/>
          </a:solidFill>
          <a:ln>
            <a:noFill/>
          </a:ln>
          <a:effectLst/>
        </p:spPr>
        <p:txBody>
          <a:bodyPr vert="horz" wrap="square" lIns="54864" tIns="27432" rIns="54864" bIns="27432" numCol="1" rtlCol="0" anchor="t" anchorCtr="0" compatLnSpc="1">
            <a:prstTxWarp prst="textNoShape">
              <a:avLst/>
            </a:prstTxWarp>
            <a:spAutoFit/>
          </a:bodyPr>
          <a:lstStyle/>
          <a:p>
            <a:pPr marL="0" marR="0" indent="0" algn="r" defTabSz="548640" rtl="0" eaLnBrk="1" fontAlgn="base" latinLnBrk="0" hangingPunct="1">
              <a:lnSpc>
                <a:spcPct val="100000"/>
              </a:lnSpc>
              <a:spcBef>
                <a:spcPct val="50000"/>
              </a:spcBef>
              <a:spcAft>
                <a:spcPct val="0"/>
              </a:spcAft>
              <a:buClrTx/>
              <a:buSzTx/>
              <a:buFontTx/>
              <a:buNone/>
              <a:tabLst/>
            </a:pPr>
            <a:endParaRPr kumimoji="0" lang="en-GB" sz="72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67503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292947"/>
            <a:ext cx="8778240" cy="1219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87680" y="1706880"/>
            <a:ext cx="4307840" cy="48276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58080" y="1706881"/>
            <a:ext cx="4307840" cy="23317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8080" y="4201162"/>
            <a:ext cx="4307840" cy="23334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1"/>
          <p:cNvSpPr>
            <a:spLocks noGrp="1" noChangeArrowheads="1"/>
          </p:cNvSpPr>
          <p:nvPr>
            <p:ph type="sldNum" sz="quarter" idx="10"/>
          </p:nvPr>
        </p:nvSpPr>
        <p:spPr>
          <a:xfrm>
            <a:off x="7315200" y="6746240"/>
            <a:ext cx="2032000" cy="487680"/>
          </a:xfrm>
          <a:prstGeom prst="rect">
            <a:avLst/>
          </a:prstGeom>
        </p:spPr>
        <p:txBody>
          <a:bodyPr/>
          <a:lstStyle>
            <a:lvl1pPr>
              <a:defRPr smtClean="0"/>
            </a:lvl1pPr>
          </a:lstStyle>
          <a:p>
            <a:pPr>
              <a:defRPr/>
            </a:pPr>
            <a:fld id="{24AB65FC-BEAE-2540-86FC-258ED29F150D}" type="slidenum">
              <a:rPr lang="en-US"/>
              <a:pPr>
                <a:defRPr/>
              </a:pPr>
              <a:t>‹#›</a:t>
            </a:fld>
            <a:endParaRPr lang="en-US"/>
          </a:p>
        </p:txBody>
      </p:sp>
    </p:spTree>
    <p:extLst>
      <p:ext uri="{BB962C8B-B14F-4D97-AF65-F5344CB8AC3E}">
        <p14:creationId xmlns:p14="http://schemas.microsoft.com/office/powerpoint/2010/main" val="19621584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748594" y="6805693"/>
            <a:ext cx="2275840" cy="389467"/>
          </a:xfrm>
        </p:spPr>
        <p:txBody>
          <a:bodyPr/>
          <a:lstStyle/>
          <a:p>
            <a:fld id="{A349544A-F1CD-3844-BFB3-6D230A0137DD}" type="datetimeFigureOut">
              <a:rPr lang="en-US" smtClean="0"/>
              <a:t>10/21/2024</a:t>
            </a:fld>
            <a:endParaRPr lang="en-US"/>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9907" y="258668"/>
            <a:ext cx="661913" cy="792619"/>
          </a:xfrm>
          <a:prstGeom prst="rect">
            <a:avLst/>
          </a:prstGeom>
        </p:spPr>
      </p:pic>
      <p:sp>
        <p:nvSpPr>
          <p:cNvPr id="9" name="Footer Placeholder 4"/>
          <p:cNvSpPr>
            <a:spLocks noGrp="1"/>
          </p:cNvSpPr>
          <p:nvPr>
            <p:ph type="ftr" sz="quarter" idx="11"/>
          </p:nvPr>
        </p:nvSpPr>
        <p:spPr>
          <a:xfrm>
            <a:off x="325120" y="6810589"/>
            <a:ext cx="3088640" cy="389467"/>
          </a:xfrm>
        </p:spPr>
        <p:txBody>
          <a:bodyPr/>
          <a:lstStyle/>
          <a:p>
            <a:pPr algn="l"/>
            <a:r>
              <a:rPr lang="en-US" b="1">
                <a:solidFill>
                  <a:schemeClr val="tx2">
                    <a:lumMod val="60000"/>
                    <a:lumOff val="40000"/>
                  </a:schemeClr>
                </a:solidFill>
                <a:latin typeface="Helvetica"/>
                <a:cs typeface="Helvetica"/>
              </a:rPr>
              <a:t>www.fda.gov</a:t>
            </a:r>
          </a:p>
        </p:txBody>
      </p:sp>
      <p:sp>
        <p:nvSpPr>
          <p:cNvPr id="11" name="TextBox 10"/>
          <p:cNvSpPr txBox="1"/>
          <p:nvPr userDrawn="1"/>
        </p:nvSpPr>
        <p:spPr>
          <a:xfrm>
            <a:off x="9177927" y="6837094"/>
            <a:ext cx="336952" cy="229743"/>
          </a:xfrm>
          <a:prstGeom prst="rect">
            <a:avLst/>
          </a:prstGeom>
          <a:noFill/>
        </p:spPr>
        <p:txBody>
          <a:bodyPr wrap="none" rtlCol="0">
            <a:spAutoFit/>
          </a:bodyPr>
          <a:lstStyle/>
          <a:p>
            <a:pPr algn="r"/>
            <a:fld id="{42D067E6-6582-4AD4-8521-F7089C370E58}" type="slidenum">
              <a:rPr lang="en-US" sz="960" smtClean="0">
                <a:solidFill>
                  <a:schemeClr val="tx2">
                    <a:lumMod val="60000"/>
                    <a:lumOff val="40000"/>
                  </a:schemeClr>
                </a:solidFill>
                <a:latin typeface="Helvetica"/>
                <a:cs typeface="Helvetica"/>
              </a:rPr>
              <a:t>‹#›</a:t>
            </a:fld>
            <a:endParaRPr lang="en-US" sz="96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32608648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748594" y="6805693"/>
            <a:ext cx="2275840" cy="389467"/>
          </a:xfrm>
        </p:spPr>
        <p:txBody>
          <a:bodyPr/>
          <a:lstStyle/>
          <a:p>
            <a:fld id="{A349544A-F1CD-3844-BFB3-6D230A0137DD}" type="datetimeFigureOut">
              <a:rPr lang="en-US" smtClean="0"/>
              <a:t>10/21/2024</a:t>
            </a:fld>
            <a:endParaRPr lang="en-US"/>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9907" y="258668"/>
            <a:ext cx="661913" cy="792619"/>
          </a:xfrm>
          <a:prstGeom prst="rect">
            <a:avLst/>
          </a:prstGeom>
        </p:spPr>
      </p:pic>
      <p:sp>
        <p:nvSpPr>
          <p:cNvPr id="9" name="Footer Placeholder 4"/>
          <p:cNvSpPr>
            <a:spLocks noGrp="1"/>
          </p:cNvSpPr>
          <p:nvPr>
            <p:ph type="ftr" sz="quarter" idx="11"/>
          </p:nvPr>
        </p:nvSpPr>
        <p:spPr>
          <a:xfrm>
            <a:off x="325120" y="6810589"/>
            <a:ext cx="3088640" cy="389467"/>
          </a:xfrm>
        </p:spPr>
        <p:txBody>
          <a:bodyPr/>
          <a:lstStyle/>
          <a:p>
            <a:pPr algn="l"/>
            <a:r>
              <a:rPr lang="en-US" b="1">
                <a:solidFill>
                  <a:schemeClr val="tx2">
                    <a:lumMod val="60000"/>
                    <a:lumOff val="40000"/>
                  </a:schemeClr>
                </a:solidFill>
                <a:latin typeface="Helvetica"/>
                <a:cs typeface="Helvetica"/>
              </a:rPr>
              <a:t>www.fda.gov</a:t>
            </a:r>
          </a:p>
        </p:txBody>
      </p:sp>
      <p:sp>
        <p:nvSpPr>
          <p:cNvPr id="11" name="TextBox 10"/>
          <p:cNvSpPr txBox="1"/>
          <p:nvPr userDrawn="1"/>
        </p:nvSpPr>
        <p:spPr>
          <a:xfrm>
            <a:off x="9129837" y="6837094"/>
            <a:ext cx="385042" cy="229743"/>
          </a:xfrm>
          <a:prstGeom prst="rect">
            <a:avLst/>
          </a:prstGeom>
          <a:noFill/>
        </p:spPr>
        <p:txBody>
          <a:bodyPr wrap="square" rtlCol="0">
            <a:spAutoFit/>
          </a:bodyPr>
          <a:lstStyle/>
          <a:p>
            <a:pPr algn="r"/>
            <a:fld id="{42D067E6-6582-4AD4-8521-F7089C370E58}" type="slidenum">
              <a:rPr lang="en-US" sz="960" smtClean="0">
                <a:solidFill>
                  <a:schemeClr val="tx2">
                    <a:lumMod val="60000"/>
                    <a:lumOff val="40000"/>
                  </a:schemeClr>
                </a:solidFill>
                <a:latin typeface="Helvetica"/>
                <a:cs typeface="Helvetica"/>
              </a:rPr>
              <a:t>‹#›</a:t>
            </a:fld>
            <a:endParaRPr lang="en-US" sz="96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857193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DAE92554-818E-438B-8EAE-36A0BFAEA8A0}" type="slidenum">
              <a:rPr lang="ru-RU" sz="1000" smtClean="0">
                <a:solidFill>
                  <a:srgbClr val="999999"/>
                </a:solidFill>
              </a:rPr>
              <a:pPr algn="r">
                <a:lnSpc>
                  <a:spcPct val="95000"/>
                </a:lnSpc>
                <a:defRPr/>
              </a:pPr>
              <a:t>‹#›</a:t>
            </a:fld>
            <a:endParaRPr lang="ru-RU" sz="1000">
              <a:solidFill>
                <a:srgbClr val="999999"/>
              </a:solidFill>
            </a:endParaRPr>
          </a:p>
        </p:txBody>
      </p:sp>
      <p:sp>
        <p:nvSpPr>
          <p:cNvPr id="7" name="Заголовок 1"/>
          <p:cNvSpPr>
            <a:spLocks noGrp="1"/>
          </p:cNvSpPr>
          <p:nvPr>
            <p:ph type="title"/>
          </p:nvPr>
        </p:nvSpPr>
        <p:spPr>
          <a:xfrm>
            <a:off x="3076600" y="428922"/>
            <a:ext cx="6552728" cy="790575"/>
          </a:xfrm>
        </p:spPr>
        <p:txBody>
          <a:bodyPr/>
          <a:lstStyle>
            <a:lvl1pPr>
              <a:defRPr sz="3200"/>
            </a:lvl1pPr>
          </a:lstStyle>
          <a:p>
            <a:r>
              <a:rPr lang="en-US"/>
              <a:t>Click to edit Master title style</a:t>
            </a:r>
            <a:endParaRPr lang="ru-RU"/>
          </a:p>
        </p:txBody>
      </p:sp>
      <p:sp>
        <p:nvSpPr>
          <p:cNvPr id="8" name="Содержимое 2"/>
          <p:cNvSpPr>
            <a:spLocks noGrp="1"/>
          </p:cNvSpPr>
          <p:nvPr>
            <p:ph idx="1"/>
          </p:nvPr>
        </p:nvSpPr>
        <p:spPr>
          <a:xfrm>
            <a:off x="700336" y="2217440"/>
            <a:ext cx="8280400" cy="427355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748594" y="6805693"/>
            <a:ext cx="2275840" cy="389467"/>
          </a:xfrm>
        </p:spPr>
        <p:txBody>
          <a:bodyPr/>
          <a:lstStyle/>
          <a:p>
            <a:fld id="{A349544A-F1CD-3844-BFB3-6D230A0137DD}" type="datetimeFigureOut">
              <a:rPr lang="en-US" smtClean="0"/>
              <a:t>10/21/2024</a:t>
            </a:fld>
            <a:endParaRPr lang="en-US"/>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9907" y="258668"/>
            <a:ext cx="661913" cy="792619"/>
          </a:xfrm>
          <a:prstGeom prst="rect">
            <a:avLst/>
          </a:prstGeom>
        </p:spPr>
      </p:pic>
      <p:sp>
        <p:nvSpPr>
          <p:cNvPr id="9" name="Footer Placeholder 4"/>
          <p:cNvSpPr>
            <a:spLocks noGrp="1"/>
          </p:cNvSpPr>
          <p:nvPr>
            <p:ph type="ftr" sz="quarter" idx="11"/>
          </p:nvPr>
        </p:nvSpPr>
        <p:spPr>
          <a:xfrm>
            <a:off x="325120" y="6810589"/>
            <a:ext cx="3088640" cy="389467"/>
          </a:xfrm>
        </p:spPr>
        <p:txBody>
          <a:bodyPr/>
          <a:lstStyle/>
          <a:p>
            <a:pPr algn="l"/>
            <a:r>
              <a:rPr lang="en-US" b="1">
                <a:solidFill>
                  <a:schemeClr val="tx2">
                    <a:lumMod val="60000"/>
                    <a:lumOff val="40000"/>
                  </a:schemeClr>
                </a:solidFill>
                <a:latin typeface="Helvetica"/>
                <a:cs typeface="Helvetica"/>
              </a:rPr>
              <a:t>www.fda.gov</a:t>
            </a:r>
          </a:p>
        </p:txBody>
      </p:sp>
      <p:sp>
        <p:nvSpPr>
          <p:cNvPr id="11" name="TextBox 10"/>
          <p:cNvSpPr txBox="1"/>
          <p:nvPr userDrawn="1"/>
        </p:nvSpPr>
        <p:spPr>
          <a:xfrm>
            <a:off x="9129837" y="6837094"/>
            <a:ext cx="385042" cy="229743"/>
          </a:xfrm>
          <a:prstGeom prst="rect">
            <a:avLst/>
          </a:prstGeom>
          <a:noFill/>
        </p:spPr>
        <p:txBody>
          <a:bodyPr wrap="square" rtlCol="0">
            <a:spAutoFit/>
          </a:bodyPr>
          <a:lstStyle/>
          <a:p>
            <a:pPr algn="r"/>
            <a:fld id="{42D067E6-6582-4AD4-8521-F7089C370E58}" type="slidenum">
              <a:rPr lang="en-US" sz="960" smtClean="0">
                <a:solidFill>
                  <a:schemeClr val="tx2">
                    <a:lumMod val="60000"/>
                    <a:lumOff val="40000"/>
                  </a:schemeClr>
                </a:solidFill>
                <a:latin typeface="Helvetica"/>
                <a:cs typeface="Helvetica"/>
              </a:rPr>
              <a:t>‹#›</a:t>
            </a:fld>
            <a:endParaRPr lang="en-US" sz="96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7306409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6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0" y="1706883"/>
            <a:ext cx="4307840" cy="4827694"/>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748594" y="6805693"/>
            <a:ext cx="2275840" cy="389467"/>
          </a:xfrm>
        </p:spPr>
        <p:txBody>
          <a:bodyPr/>
          <a:lstStyle/>
          <a:p>
            <a:fld id="{A349544A-F1CD-3844-BFB3-6D230A0137DD}" type="datetimeFigureOut">
              <a:rPr lang="en-US" smtClean="0"/>
              <a:t>10/21/2024</a:t>
            </a:fld>
            <a:endParaRPr lang="en-US"/>
          </a:p>
        </p:txBody>
      </p:sp>
      <p:pic>
        <p:nvPicPr>
          <p:cNvPr id="8" name="Picture 7"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9907" y="258668"/>
            <a:ext cx="661913" cy="792619"/>
          </a:xfrm>
          <a:prstGeom prst="rect">
            <a:avLst/>
          </a:prstGeom>
        </p:spPr>
      </p:pic>
      <p:sp>
        <p:nvSpPr>
          <p:cNvPr id="9" name="Footer Placeholder 4"/>
          <p:cNvSpPr>
            <a:spLocks noGrp="1"/>
          </p:cNvSpPr>
          <p:nvPr>
            <p:ph type="ftr" sz="quarter" idx="11"/>
          </p:nvPr>
        </p:nvSpPr>
        <p:spPr>
          <a:xfrm>
            <a:off x="325120" y="6810589"/>
            <a:ext cx="3088640" cy="389467"/>
          </a:xfrm>
        </p:spPr>
        <p:txBody>
          <a:bodyPr/>
          <a:lstStyle/>
          <a:p>
            <a:pPr algn="l"/>
            <a:r>
              <a:rPr lang="en-US" b="1">
                <a:solidFill>
                  <a:schemeClr val="tx2">
                    <a:lumMod val="60000"/>
                    <a:lumOff val="40000"/>
                  </a:schemeClr>
                </a:solidFill>
                <a:latin typeface="Helvetica"/>
                <a:cs typeface="Helvetica"/>
              </a:rPr>
              <a:t>www.fda.gov</a:t>
            </a:r>
          </a:p>
        </p:txBody>
      </p:sp>
      <p:sp>
        <p:nvSpPr>
          <p:cNvPr id="11" name="TextBox 10"/>
          <p:cNvSpPr txBox="1"/>
          <p:nvPr userDrawn="1"/>
        </p:nvSpPr>
        <p:spPr>
          <a:xfrm>
            <a:off x="9129837" y="6837094"/>
            <a:ext cx="385042" cy="229743"/>
          </a:xfrm>
          <a:prstGeom prst="rect">
            <a:avLst/>
          </a:prstGeom>
          <a:noFill/>
        </p:spPr>
        <p:txBody>
          <a:bodyPr wrap="square" rtlCol="0">
            <a:spAutoFit/>
          </a:bodyPr>
          <a:lstStyle/>
          <a:p>
            <a:pPr algn="r"/>
            <a:fld id="{42D067E6-6582-4AD4-8521-F7089C370E58}" type="slidenum">
              <a:rPr lang="en-US" sz="960" smtClean="0">
                <a:solidFill>
                  <a:schemeClr val="tx2">
                    <a:lumMod val="60000"/>
                    <a:lumOff val="40000"/>
                  </a:schemeClr>
                </a:solidFill>
                <a:latin typeface="Helvetica"/>
                <a:cs typeface="Helvetica"/>
              </a:rPr>
              <a:t>‹#›</a:t>
            </a:fld>
            <a:endParaRPr lang="en-US" sz="96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15458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add title</a:t>
            </a:r>
          </a:p>
        </p:txBody>
      </p:sp>
      <p:sp>
        <p:nvSpPr>
          <p:cNvPr id="3" name="Content Placeholder 2"/>
          <p:cNvSpPr>
            <a:spLocks noGrp="1"/>
          </p:cNvSpPr>
          <p:nvPr>
            <p:ph idx="1" hasCustomPrompt="1"/>
          </p:nvPr>
        </p:nvSpPr>
        <p:spPr>
          <a:xfrm>
            <a:off x="518400" y="2073600"/>
            <a:ext cx="8716800" cy="455424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518399" y="6624000"/>
            <a:ext cx="6921600" cy="345600"/>
          </a:xfrm>
        </p:spPr>
        <p:txBody>
          <a:bodyPr anchor="b"/>
          <a:lstStyle>
            <a:lvl1pPr marL="0" indent="0">
              <a:buNone/>
              <a:defRPr sz="640" i="1">
                <a:solidFill>
                  <a:schemeClr val="accent6"/>
                </a:solidFill>
              </a:defRPr>
            </a:lvl1pPr>
          </a:lstStyle>
          <a:p>
            <a:pPr lvl="0"/>
            <a:r>
              <a:rPr lang="en-US"/>
              <a:t>Insert notes</a:t>
            </a:r>
          </a:p>
        </p:txBody>
      </p:sp>
    </p:spTree>
    <p:extLst>
      <p:ext uri="{BB962C8B-B14F-4D97-AF65-F5344CB8AC3E}">
        <p14:creationId xmlns:p14="http://schemas.microsoft.com/office/powerpoint/2010/main" val="697954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DAE92554-818E-438B-8EAE-36A0BFAEA8A0}" type="slidenum">
              <a:rPr lang="ru-RU" sz="1000" smtClean="0">
                <a:solidFill>
                  <a:srgbClr val="999999"/>
                </a:solidFill>
              </a:rPr>
              <a:pPr algn="r">
                <a:lnSpc>
                  <a:spcPct val="95000"/>
                </a:lnSpc>
                <a:defRPr/>
              </a:pPr>
              <a:t>‹#›</a:t>
            </a:fld>
            <a:endParaRPr lang="ru-RU" sz="1000">
              <a:solidFill>
                <a:srgbClr val="999999"/>
              </a:solidFill>
            </a:endParaRPr>
          </a:p>
        </p:txBody>
      </p:sp>
      <p:sp>
        <p:nvSpPr>
          <p:cNvPr id="7" name="Заголовок 1"/>
          <p:cNvSpPr>
            <a:spLocks noGrp="1"/>
          </p:cNvSpPr>
          <p:nvPr>
            <p:ph type="title"/>
          </p:nvPr>
        </p:nvSpPr>
        <p:spPr>
          <a:xfrm>
            <a:off x="705008" y="1329562"/>
            <a:ext cx="8566150" cy="790575"/>
          </a:xfrm>
        </p:spPr>
        <p:txBody>
          <a:bodyPr/>
          <a:lstStyle>
            <a:lvl1pPr>
              <a:defRPr sz="3200"/>
            </a:lvl1pPr>
          </a:lstStyle>
          <a:p>
            <a:r>
              <a:rPr lang="en-US"/>
              <a:t>Click to edit Master title style</a:t>
            </a:r>
            <a:endParaRPr lang="ru-RU"/>
          </a:p>
        </p:txBody>
      </p:sp>
      <p:sp>
        <p:nvSpPr>
          <p:cNvPr id="8" name="Содержимое 2"/>
          <p:cNvSpPr>
            <a:spLocks noGrp="1"/>
          </p:cNvSpPr>
          <p:nvPr>
            <p:ph idx="1"/>
          </p:nvPr>
        </p:nvSpPr>
        <p:spPr>
          <a:xfrm>
            <a:off x="700336" y="2217440"/>
            <a:ext cx="8280400" cy="427355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1" name="Content Placeholder 10"/>
          <p:cNvSpPr>
            <a:spLocks noGrp="1"/>
          </p:cNvSpPr>
          <p:nvPr>
            <p:ph sz="quarter" idx="13"/>
          </p:nvPr>
        </p:nvSpPr>
        <p:spPr>
          <a:xfrm>
            <a:off x="3152933" y="392937"/>
            <a:ext cx="4537075" cy="647700"/>
          </a:xfrm>
        </p:spPr>
        <p:txBody>
          <a:bodyPr anchor="ctr"/>
          <a:lstStyle>
            <a:lvl1pPr marL="0" indent="0">
              <a:buNone/>
              <a:defRPr sz="2000" baseline="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Master text styles</a:t>
            </a:r>
          </a:p>
        </p:txBody>
      </p:sp>
    </p:spTree>
    <p:extLst>
      <p:ext uri="{BB962C8B-B14F-4D97-AF65-F5344CB8AC3E}">
        <p14:creationId xmlns:p14="http://schemas.microsoft.com/office/powerpoint/2010/main" val="62437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DED99E8-F230-6065-9207-0ADA525399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C8DB455A-1C42-101C-839C-D2731EDF1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56FA0BA-35E6-A038-482F-1654D2CAB247}"/>
              </a:ext>
            </a:extLst>
          </p:cNvPr>
          <p:cNvSpPr>
            <a:spLocks noGrp="1" noChangeArrowheads="1"/>
          </p:cNvSpPr>
          <p:nvPr>
            <p:ph type="sldNum" sz="quarter" idx="12"/>
          </p:nvPr>
        </p:nvSpPr>
        <p:spPr>
          <a:ln/>
        </p:spPr>
        <p:txBody>
          <a:bodyPr/>
          <a:lstStyle>
            <a:lvl1pPr>
              <a:defRPr/>
            </a:lvl1pPr>
          </a:lstStyle>
          <a:p>
            <a:fld id="{AE3DD004-DA14-42AD-8812-671EBD669BF9}" type="slidenum">
              <a:rPr lang="en-US" altLang="en-US"/>
              <a:pPr/>
              <a:t>‹#›</a:t>
            </a:fld>
            <a:endParaRPr lang="en-US" altLang="en-US"/>
          </a:p>
        </p:txBody>
      </p:sp>
    </p:spTree>
    <p:extLst>
      <p:ext uri="{BB962C8B-B14F-4D97-AF65-F5344CB8AC3E}">
        <p14:creationId xmlns:p14="http://schemas.microsoft.com/office/powerpoint/2010/main" val="2842505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lumns (1/3 - 2/3)">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523BFEDA-B86A-7DA7-89E5-CE8F37DEA973}"/>
              </a:ext>
            </a:extLst>
          </p:cNvPr>
          <p:cNvSpPr>
            <a:spLocks noGrp="1"/>
          </p:cNvSpPr>
          <p:nvPr>
            <p:ph type="body" sz="quarter" idx="19"/>
          </p:nvPr>
        </p:nvSpPr>
        <p:spPr>
          <a:xfrm>
            <a:off x="1039770" y="1475881"/>
            <a:ext cx="3061826" cy="4745533"/>
          </a:xfrm>
          <a:prstGeom prst="rect">
            <a:avLst/>
          </a:prstGeom>
        </p:spPr>
        <p:txBody>
          <a:bodyPr wrap="square" lIns="0" tIns="0" rIns="0" bIns="0">
            <a:noAutofit/>
          </a:bodyPr>
          <a:lstStyle>
            <a:lvl1pPr marL="243841" indent="-243841">
              <a:lnSpc>
                <a:spcPct val="130000"/>
              </a:lnSpc>
              <a:spcBef>
                <a:spcPts val="0"/>
              </a:spcBef>
              <a:spcAft>
                <a:spcPts val="320"/>
              </a:spcAft>
              <a:buClr>
                <a:schemeClr val="tx2"/>
              </a:buClr>
              <a:buFont typeface="Arial" panose="020B0604020202020204" pitchFamily="34" charset="0"/>
              <a:buChar char="ꟷ"/>
              <a:defRPr sz="2240">
                <a:solidFill>
                  <a:schemeClr val="tx2"/>
                </a:solidFill>
              </a:defRPr>
            </a:lvl1pPr>
            <a:lvl2pPr marL="499216">
              <a:lnSpc>
                <a:spcPct val="130000"/>
              </a:lnSpc>
              <a:spcBef>
                <a:spcPts val="0"/>
              </a:spcBef>
              <a:spcAft>
                <a:spcPts val="320"/>
              </a:spcAft>
              <a:defRPr sz="2240">
                <a:solidFill>
                  <a:schemeClr val="tx2"/>
                </a:solidFill>
              </a:defRPr>
            </a:lvl2pPr>
            <a:lvl3pPr marL="975366" indent="0">
              <a:buNone/>
              <a:defRPr/>
            </a:lvl3pPr>
          </a:lstStyle>
          <a:p>
            <a:pPr lvl="0"/>
            <a:r>
              <a:rPr lang="en-US"/>
              <a:t>Click to edit Master text styles</a:t>
            </a:r>
          </a:p>
          <a:p>
            <a:pPr lvl="1"/>
            <a:r>
              <a:rPr lang="en-US"/>
              <a:t>Second level</a:t>
            </a:r>
          </a:p>
        </p:txBody>
      </p:sp>
      <p:pic>
        <p:nvPicPr>
          <p:cNvPr id="3" name="Picture 2" descr="Logo, company name&#10;&#10;Description automatically generated">
            <a:extLst>
              <a:ext uri="{FF2B5EF4-FFF2-40B4-BE49-F238E27FC236}">
                <a16:creationId xmlns:a16="http://schemas.microsoft.com/office/drawing/2014/main" id="{334FB0E5-E2A5-CFC0-47D9-85CA9117EB05}"/>
              </a:ext>
            </a:extLst>
          </p:cNvPr>
          <p:cNvPicPr>
            <a:picLocks noChangeAspect="1"/>
          </p:cNvPicPr>
          <p:nvPr userDrawn="1"/>
        </p:nvPicPr>
        <p:blipFill>
          <a:blip r:embed="rId2"/>
          <a:stretch>
            <a:fillRect/>
          </a:stretch>
        </p:blipFill>
        <p:spPr>
          <a:xfrm>
            <a:off x="8656849" y="389470"/>
            <a:ext cx="714058" cy="502071"/>
          </a:xfrm>
          <a:prstGeom prst="rect">
            <a:avLst/>
          </a:prstGeom>
        </p:spPr>
      </p:pic>
      <p:sp>
        <p:nvSpPr>
          <p:cNvPr id="6" name="Title 6">
            <a:extLst>
              <a:ext uri="{FF2B5EF4-FFF2-40B4-BE49-F238E27FC236}">
                <a16:creationId xmlns:a16="http://schemas.microsoft.com/office/drawing/2014/main" id="{235678CE-ADD9-DBB7-31C6-AB55F7E0C3FF}"/>
              </a:ext>
            </a:extLst>
          </p:cNvPr>
          <p:cNvSpPr>
            <a:spLocks noGrp="1"/>
          </p:cNvSpPr>
          <p:nvPr>
            <p:ph type="title"/>
          </p:nvPr>
        </p:nvSpPr>
        <p:spPr>
          <a:xfrm>
            <a:off x="389003" y="389467"/>
            <a:ext cx="8097984" cy="393954"/>
          </a:xfrm>
          <a:prstGeom prst="rect">
            <a:avLst/>
          </a:prstGeom>
        </p:spPr>
        <p:txBody>
          <a:bodyPr wrap="square" lIns="0" tIns="0" rIns="0" bIns="0">
            <a:spAutoFit/>
          </a:bodyPr>
          <a:lstStyle>
            <a:lvl1pPr>
              <a:lnSpc>
                <a:spcPct val="100000"/>
              </a:lnSpc>
              <a:defRPr sz="2560" b="1">
                <a:solidFill>
                  <a:schemeClr val="accent1"/>
                </a:solidFill>
              </a:defRPr>
            </a:lvl1pPr>
          </a:lstStyle>
          <a:p>
            <a:r>
              <a:rPr lang="en-US"/>
              <a:t>Click to edit Master title style</a:t>
            </a:r>
            <a:endParaRPr lang="fr-FR"/>
          </a:p>
        </p:txBody>
      </p:sp>
      <p:sp>
        <p:nvSpPr>
          <p:cNvPr id="7" name="TextBox 6">
            <a:extLst>
              <a:ext uri="{FF2B5EF4-FFF2-40B4-BE49-F238E27FC236}">
                <a16:creationId xmlns:a16="http://schemas.microsoft.com/office/drawing/2014/main" id="{6B665BF9-4E40-A5DD-892A-793607FAF332}"/>
              </a:ext>
            </a:extLst>
          </p:cNvPr>
          <p:cNvSpPr txBox="1"/>
          <p:nvPr userDrawn="1"/>
        </p:nvSpPr>
        <p:spPr>
          <a:xfrm>
            <a:off x="6032654" y="6805752"/>
            <a:ext cx="3338253" cy="152734"/>
          </a:xfrm>
          <a:prstGeom prst="rect">
            <a:avLst/>
          </a:prstGeom>
          <a:noFill/>
        </p:spPr>
        <p:txBody>
          <a:bodyPr wrap="square" lIns="0" tIns="0" rIns="0" bIns="0" rtlCol="0">
            <a:spAutoFit/>
          </a:bodyPr>
          <a:lstStyle/>
          <a:p>
            <a:pPr algn="r"/>
            <a:fld id="{33573755-0772-4686-89F9-220204053DFA}" type="slidenum">
              <a:rPr lang="fr-FR" sz="1067" smtClean="0">
                <a:solidFill>
                  <a:schemeClr val="accent3"/>
                </a:solidFill>
                <a:cs typeface="Arial" panose="020B0604020202020204" pitchFamily="34" charset="0"/>
              </a:rPr>
              <a:t>‹#›</a:t>
            </a:fld>
            <a:endParaRPr lang="fr-FR" sz="1067">
              <a:solidFill>
                <a:schemeClr val="accent3"/>
              </a:solidFill>
              <a:cs typeface="Arial" panose="020B0604020202020204" pitchFamily="34" charset="0"/>
            </a:endParaRPr>
          </a:p>
        </p:txBody>
      </p:sp>
      <p:sp>
        <p:nvSpPr>
          <p:cNvPr id="5" name="Content Placeholder 2">
            <a:extLst>
              <a:ext uri="{FF2B5EF4-FFF2-40B4-BE49-F238E27FC236}">
                <a16:creationId xmlns:a16="http://schemas.microsoft.com/office/drawing/2014/main" id="{5FBF7C1F-C1E9-B44B-92DE-9247B287544E}"/>
              </a:ext>
            </a:extLst>
          </p:cNvPr>
          <p:cNvSpPr>
            <a:spLocks noGrp="1"/>
          </p:cNvSpPr>
          <p:nvPr>
            <p:ph sz="half" idx="10"/>
          </p:nvPr>
        </p:nvSpPr>
        <p:spPr>
          <a:xfrm>
            <a:off x="4278701" y="1460500"/>
            <a:ext cx="4435130" cy="4760913"/>
          </a:xfrm>
          <a:prstGeom prst="rect">
            <a:avLst/>
          </a:prstGeom>
        </p:spPr>
        <p:txBody>
          <a:bodyPr lIns="0" tIns="0" rIns="0" bIns="0"/>
          <a:lstStyle>
            <a:lvl1pPr marL="243841" indent="-243841">
              <a:lnSpc>
                <a:spcPct val="130000"/>
              </a:lnSpc>
              <a:spcBef>
                <a:spcPts val="0"/>
              </a:spcBef>
              <a:spcAft>
                <a:spcPts val="320"/>
              </a:spcAft>
              <a:buFont typeface="Arial" panose="020B0604020202020204" pitchFamily="34" charset="0"/>
              <a:buChar char="ꟷ"/>
              <a:defRPr sz="224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859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2932584" y="362404"/>
            <a:ext cx="7342014" cy="790575"/>
          </a:xfrm>
        </p:spPr>
        <p:txBody>
          <a:bodyPr/>
          <a:lstStyle>
            <a:lvl1pPr>
              <a:defRPr/>
            </a:lvl1pPr>
          </a:lstStyle>
          <a:p>
            <a:r>
              <a:rPr lang="en-US"/>
              <a:t>Click to edit Master title style</a:t>
            </a:r>
            <a:endParaRPr lang="ru-RU"/>
          </a:p>
        </p:txBody>
      </p:sp>
      <p:sp>
        <p:nvSpPr>
          <p:cNvPr id="14" name="Content Placeholder 6"/>
          <p:cNvSpPr>
            <a:spLocks noGrp="1"/>
          </p:cNvSpPr>
          <p:nvPr>
            <p:ph sz="quarter" idx="13"/>
          </p:nvPr>
        </p:nvSpPr>
        <p:spPr>
          <a:xfrm>
            <a:off x="707307" y="2433640"/>
            <a:ext cx="8561982" cy="2592387"/>
          </a:xfrm>
        </p:spPr>
        <p:txBody>
          <a:bodyPr/>
          <a:lstStyle>
            <a:lvl1pPr>
              <a:buNone/>
              <a:defRPr/>
            </a:lvl1pPr>
          </a:lstStyle>
          <a:p>
            <a:pPr lvl="0"/>
            <a:r>
              <a:rPr lang="en-US"/>
              <a:t>Click to edit Master text styles</a:t>
            </a:r>
          </a:p>
        </p:txBody>
      </p:sp>
      <p:sp>
        <p:nvSpPr>
          <p:cNvPr id="7" name="Rectangle 4"/>
          <p:cNvSpPr>
            <a:spLocks noGrp="1" noChangeArrowheads="1"/>
          </p:cNvSpPr>
          <p:nvPr>
            <p:ph type="ftr" idx="16"/>
          </p:nvPr>
        </p:nvSpPr>
        <p:spPr/>
        <p:txBody>
          <a:bodyPr/>
          <a:lstStyle>
            <a:lvl1pPr>
              <a:defRPr/>
            </a:lvl1pPr>
          </a:lstStyle>
          <a:p>
            <a:pPr>
              <a:defRPr/>
            </a:pPr>
            <a:endParaRPr lang="fr-FR"/>
          </a:p>
        </p:txBody>
      </p:sp>
      <p:sp>
        <p:nvSpPr>
          <p:cNvPr id="8" name="Rectangle 5"/>
          <p:cNvSpPr>
            <a:spLocks noGrp="1" noChangeArrowheads="1"/>
          </p:cNvSpPr>
          <p:nvPr>
            <p:ph type="sldNum" idx="17"/>
          </p:nvPr>
        </p:nvSpPr>
        <p:spPr/>
        <p:txBody>
          <a:bodyPr/>
          <a:lstStyle>
            <a:lvl1pPr>
              <a:defRPr/>
            </a:lvl1pPr>
          </a:lstStyle>
          <a:p>
            <a:pPr>
              <a:defRPr/>
            </a:pPr>
            <a:fld id="{818F2839-6C4F-458F-B92D-DF083EE553F1}" type="slidenum">
              <a:rPr lang="fr-FR" smtClean="0"/>
              <a:pPr>
                <a:defRPr/>
              </a:pPr>
              <a:t>‹#›</a:t>
            </a:fld>
            <a:endParaRPr lang="fr-FR"/>
          </a:p>
        </p:txBody>
      </p:sp>
    </p:spTree>
    <p:extLst>
      <p:ext uri="{BB962C8B-B14F-4D97-AF65-F5344CB8AC3E}">
        <p14:creationId xmlns:p14="http://schemas.microsoft.com/office/powerpoint/2010/main" val="20335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Text">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a:off x="6858000" y="6854825"/>
            <a:ext cx="1987550" cy="277813"/>
          </a:xfrm>
          <a:prstGeom prst="rect">
            <a:avLst/>
          </a:prstGeom>
          <a:noFill/>
          <a:ln w="9525">
            <a:noFill/>
            <a:round/>
            <a:headEnd/>
            <a:tailEnd/>
          </a:ln>
          <a:effectLst/>
        </p:spPr>
        <p:txBody>
          <a:bodyPr lIns="0" tIns="0" rIns="0" bIns="0"/>
          <a:lstStyle>
            <a:lvl1pPr>
              <a:defRPr/>
            </a:lvl1pPr>
          </a:lstStyle>
          <a:p>
            <a:pPr algn="r">
              <a:lnSpc>
                <a:spcPct val="95000"/>
              </a:lnSpc>
              <a:defRPr/>
            </a:pPr>
            <a:fld id="{88BDC811-FBB1-45B5-9F23-29515F4EC5B0}" type="slidenum">
              <a:rPr lang="ru-RU" sz="1000" smtClean="0">
                <a:solidFill>
                  <a:srgbClr val="999999"/>
                </a:solidFill>
              </a:rPr>
              <a:pPr algn="r">
                <a:lnSpc>
                  <a:spcPct val="95000"/>
                </a:lnSpc>
                <a:defRPr/>
              </a:pPr>
              <a:t>‹#›</a:t>
            </a:fld>
            <a:endParaRPr lang="ru-RU" sz="1000">
              <a:solidFill>
                <a:srgbClr val="999999"/>
              </a:solidFill>
            </a:endParaRPr>
          </a:p>
        </p:txBody>
      </p:sp>
      <p:sp>
        <p:nvSpPr>
          <p:cNvPr id="8" name="Содержимое 2"/>
          <p:cNvSpPr>
            <a:spLocks noGrp="1"/>
          </p:cNvSpPr>
          <p:nvPr>
            <p:ph idx="1"/>
          </p:nvPr>
        </p:nvSpPr>
        <p:spPr>
          <a:xfrm>
            <a:off x="705008" y="2226136"/>
            <a:ext cx="8280400" cy="4273550"/>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0"/>
            <a:endParaRPr lang="en-US"/>
          </a:p>
        </p:txBody>
      </p:sp>
      <p:sp>
        <p:nvSpPr>
          <p:cNvPr id="9" name="Заголовок 1">
            <a:extLst>
              <a:ext uri="{FF2B5EF4-FFF2-40B4-BE49-F238E27FC236}">
                <a16:creationId xmlns:a16="http://schemas.microsoft.com/office/drawing/2014/main" id="{EA0B2610-95AE-4F67-8350-805923E83B1F}"/>
              </a:ext>
            </a:extLst>
          </p:cNvPr>
          <p:cNvSpPr>
            <a:spLocks noGrp="1"/>
          </p:cNvSpPr>
          <p:nvPr>
            <p:ph type="title"/>
          </p:nvPr>
        </p:nvSpPr>
        <p:spPr>
          <a:xfrm>
            <a:off x="3076600" y="428922"/>
            <a:ext cx="6552728" cy="790575"/>
          </a:xfrm>
        </p:spPr>
        <p:txBody>
          <a:bodyPr/>
          <a:lstStyle>
            <a:lvl1pPr>
              <a:defRPr sz="3200"/>
            </a:lvl1pPr>
          </a:lstStyle>
          <a:p>
            <a:r>
              <a:rPr lang="en-US"/>
              <a:t>Click to edit Master title style</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004592" y="417240"/>
            <a:ext cx="6552728" cy="790575"/>
          </a:xfrm>
        </p:spPr>
        <p:txBody>
          <a:bodyPr/>
          <a:lstStyle>
            <a:lvl1pPr algn="ctr">
              <a:defRPr/>
            </a:lvl1pPr>
          </a:lstStyle>
          <a:p>
            <a:r>
              <a:rPr lang="en-GB" noProof="0"/>
              <a:t>Click to edit Master title style</a:t>
            </a:r>
          </a:p>
        </p:txBody>
      </p:sp>
      <p:sp>
        <p:nvSpPr>
          <p:cNvPr id="5" name="Содержимое 2"/>
          <p:cNvSpPr>
            <a:spLocks noGrp="1"/>
          </p:cNvSpPr>
          <p:nvPr>
            <p:ph sz="half" idx="1"/>
          </p:nvPr>
        </p:nvSpPr>
        <p:spPr>
          <a:xfrm>
            <a:off x="975632" y="2149176"/>
            <a:ext cx="3816144" cy="4536504"/>
          </a:xfrm>
        </p:spPr>
        <p:txBody>
          <a:bodyPr/>
          <a:lstStyle>
            <a:lvl1pPr>
              <a:defRPr sz="25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1" name="Содержимое 2"/>
          <p:cNvSpPr>
            <a:spLocks noGrp="1"/>
          </p:cNvSpPr>
          <p:nvPr>
            <p:ph sz="half" idx="17"/>
          </p:nvPr>
        </p:nvSpPr>
        <p:spPr>
          <a:xfrm>
            <a:off x="4899648" y="2158448"/>
            <a:ext cx="3816144" cy="4536504"/>
          </a:xfrm>
        </p:spPr>
        <p:txBody>
          <a:bodyPr/>
          <a:lstStyle>
            <a:lvl1pPr>
              <a:defRPr sz="25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8" name="Rectangle 5"/>
          <p:cNvSpPr>
            <a:spLocks noGrp="1" noChangeArrowheads="1"/>
          </p:cNvSpPr>
          <p:nvPr>
            <p:ph type="sldNum" idx="20"/>
          </p:nvPr>
        </p:nvSpPr>
        <p:spPr>
          <a:ln/>
        </p:spPr>
        <p:txBody>
          <a:bodyPr/>
          <a:lstStyle>
            <a:lvl1pPr>
              <a:defRPr/>
            </a:lvl1pPr>
          </a:lstStyle>
          <a:p>
            <a:pPr>
              <a:defRPr/>
            </a:pPr>
            <a:fld id="{4C900FCA-1A97-4D6A-89CC-C4E3C77CACE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aft">
    <p:spTree>
      <p:nvGrpSpPr>
        <p:cNvPr id="1" name=""/>
        <p:cNvGrpSpPr/>
        <p:nvPr/>
      </p:nvGrpSpPr>
      <p:grpSpPr>
        <a:xfrm>
          <a:off x="0" y="0"/>
          <a:ext cx="0" cy="0"/>
          <a:chOff x="0" y="0"/>
          <a:chExt cx="0" cy="0"/>
        </a:xfrm>
      </p:grpSpPr>
      <p:sp>
        <p:nvSpPr>
          <p:cNvPr id="4" name="Rectangle 5"/>
          <p:cNvSpPr>
            <a:spLocks noGrp="1" noChangeArrowheads="1"/>
          </p:cNvSpPr>
          <p:nvPr>
            <p:ph type="sldNum" idx="12"/>
          </p:nvPr>
        </p:nvSpPr>
        <p:spPr>
          <a:ln/>
        </p:spPr>
        <p:txBody>
          <a:bodyPr/>
          <a:lstStyle>
            <a:lvl1pPr>
              <a:defRPr/>
            </a:lvl1pPr>
          </a:lstStyle>
          <a:p>
            <a:pPr>
              <a:defRPr/>
            </a:pPr>
            <a:fld id="{6AD948CB-CBFC-48EC-9170-DC63649F09AB}" type="slidenum">
              <a:rPr lang="ru-RU"/>
              <a:pPr>
                <a:defRPr/>
              </a:pPr>
              <a:t>‹#›</a:t>
            </a:fld>
            <a:endParaRPr lang="ru-RU"/>
          </a:p>
        </p:txBody>
      </p:sp>
      <p:sp>
        <p:nvSpPr>
          <p:cNvPr id="3" name="Содержимое 2">
            <a:extLst>
              <a:ext uri="{FF2B5EF4-FFF2-40B4-BE49-F238E27FC236}">
                <a16:creationId xmlns:a16="http://schemas.microsoft.com/office/drawing/2014/main" id="{CDD13655-E353-41DE-B1AA-3A1718BDCF03}"/>
              </a:ext>
            </a:extLst>
          </p:cNvPr>
          <p:cNvSpPr>
            <a:spLocks noGrp="1"/>
          </p:cNvSpPr>
          <p:nvPr>
            <p:ph idx="1"/>
          </p:nvPr>
        </p:nvSpPr>
        <p:spPr>
          <a:xfrm>
            <a:off x="705008" y="2226136"/>
            <a:ext cx="8280400" cy="4273550"/>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0"/>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1" y="1362381"/>
            <a:ext cx="8778239" cy="5172195"/>
          </a:xfrm>
          <a:prstGeom prst="rect">
            <a:avLst/>
          </a:prstGeom>
        </p:spPr>
        <p:txBody>
          <a:bodyPr/>
          <a:lstStyle>
            <a:lvl1pPr marL="487695" indent="-487695" algn="l">
              <a:buFont typeface="Wingdings" pitchFamily="2" charset="2"/>
              <a:buChar char="Ø"/>
              <a:defRPr sz="2987"/>
            </a:lvl1pPr>
            <a:lvl2pPr marL="792505" indent="-304810">
              <a:buFont typeface="Arial" pitchFamily="34" charset="0"/>
              <a:buChar char="•"/>
              <a:defRPr sz="2987"/>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Заголовок 1">
            <a:extLst>
              <a:ext uri="{FF2B5EF4-FFF2-40B4-BE49-F238E27FC236}">
                <a16:creationId xmlns:a16="http://schemas.microsoft.com/office/drawing/2014/main" id="{7967C64C-DD9B-4B08-BEA0-5BCE98DA8F94}"/>
              </a:ext>
            </a:extLst>
          </p:cNvPr>
          <p:cNvSpPr>
            <a:spLocks noGrp="1"/>
          </p:cNvSpPr>
          <p:nvPr>
            <p:ph type="title"/>
          </p:nvPr>
        </p:nvSpPr>
        <p:spPr>
          <a:xfrm>
            <a:off x="3004592" y="385336"/>
            <a:ext cx="6480720" cy="790575"/>
          </a:xfrm>
        </p:spPr>
        <p:txBody>
          <a:bodyPr/>
          <a:lstStyle>
            <a:lvl1pPr algn="ctr">
              <a:defRPr/>
            </a:lvl1pPr>
          </a:lstStyle>
          <a:p>
            <a:r>
              <a:rPr lang="en-GB" noProof="0"/>
              <a:t>Click to edit Master title style</a:t>
            </a:r>
          </a:p>
        </p:txBody>
      </p:sp>
    </p:spTree>
    <p:extLst>
      <p:ext uri="{BB962C8B-B14F-4D97-AF65-F5344CB8AC3E}">
        <p14:creationId xmlns:p14="http://schemas.microsoft.com/office/powerpoint/2010/main" val="13068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03757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6291095-FAE8-729D-CDFA-D5537F6387BC}"/>
              </a:ext>
            </a:extLst>
          </p:cNvPr>
          <p:cNvGrpSpPr>
            <a:grpSpLocks/>
          </p:cNvGrpSpPr>
          <p:nvPr/>
        </p:nvGrpSpPr>
        <p:grpSpPr bwMode="auto">
          <a:xfrm>
            <a:off x="0" y="0"/>
            <a:ext cx="9753600" cy="7315200"/>
            <a:chOff x="0" y="0"/>
            <a:chExt cx="5760" cy="4320"/>
          </a:xfrm>
        </p:grpSpPr>
        <p:sp>
          <p:nvSpPr>
            <p:cNvPr id="10243" name="Rectangle 3">
              <a:extLst>
                <a:ext uri="{FF2B5EF4-FFF2-40B4-BE49-F238E27FC236}">
                  <a16:creationId xmlns:a16="http://schemas.microsoft.com/office/drawing/2014/main" id="{BB4DE501-B4A7-BA2D-5CB0-095C9C3E0401}"/>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da-DK" sz="2560">
                <a:latin typeface="Times New Roman" panose="02020603050405020304" pitchFamily="18" charset="0"/>
              </a:endParaRPr>
            </a:p>
          </p:txBody>
        </p:sp>
        <p:sp>
          <p:nvSpPr>
            <p:cNvPr id="10244" name="Rectangle 4">
              <a:extLst>
                <a:ext uri="{FF2B5EF4-FFF2-40B4-BE49-F238E27FC236}">
                  <a16:creationId xmlns:a16="http://schemas.microsoft.com/office/drawing/2014/main" id="{EDA5C3D7-DBCE-421D-3357-9248B9586368}"/>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grpSp>
          <p:nvGrpSpPr>
            <p:cNvPr id="10245" name="Group 5">
              <a:extLst>
                <a:ext uri="{FF2B5EF4-FFF2-40B4-BE49-F238E27FC236}">
                  <a16:creationId xmlns:a16="http://schemas.microsoft.com/office/drawing/2014/main" id="{5BB96555-9CE8-96BD-55D9-CAEF403B05BB}"/>
                </a:ext>
              </a:extLst>
            </p:cNvPr>
            <p:cNvGrpSpPr>
              <a:grpSpLocks/>
            </p:cNvGrpSpPr>
            <p:nvPr/>
          </p:nvGrpSpPr>
          <p:grpSpPr bwMode="auto">
            <a:xfrm>
              <a:off x="0" y="672"/>
              <a:ext cx="1806" cy="1989"/>
              <a:chOff x="0" y="672"/>
              <a:chExt cx="1806" cy="1989"/>
            </a:xfrm>
          </p:grpSpPr>
          <p:sp>
            <p:nvSpPr>
              <p:cNvPr id="10246" name="Rectangle 6">
                <a:extLst>
                  <a:ext uri="{FF2B5EF4-FFF2-40B4-BE49-F238E27FC236}">
                    <a16:creationId xmlns:a16="http://schemas.microsoft.com/office/drawing/2014/main" id="{B33CC2D0-A60D-7D42-844E-7676B2F88850}"/>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47" name="Rectangle 7">
                <a:extLst>
                  <a:ext uri="{FF2B5EF4-FFF2-40B4-BE49-F238E27FC236}">
                    <a16:creationId xmlns:a16="http://schemas.microsoft.com/office/drawing/2014/main" id="{2749ADCF-D918-70D8-DFCD-F7DB0007F1E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48" name="Rectangle 8">
                <a:extLst>
                  <a:ext uri="{FF2B5EF4-FFF2-40B4-BE49-F238E27FC236}">
                    <a16:creationId xmlns:a16="http://schemas.microsoft.com/office/drawing/2014/main" id="{54EC95ED-6C0B-2E1C-AEB7-0A7065C9B355}"/>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49" name="Rectangle 9">
                <a:extLst>
                  <a:ext uri="{FF2B5EF4-FFF2-40B4-BE49-F238E27FC236}">
                    <a16:creationId xmlns:a16="http://schemas.microsoft.com/office/drawing/2014/main" id="{E0ACAD34-7A97-AD50-B6DD-1D3DF4ECD5A0}"/>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0" name="Rectangle 10">
                <a:extLst>
                  <a:ext uri="{FF2B5EF4-FFF2-40B4-BE49-F238E27FC236}">
                    <a16:creationId xmlns:a16="http://schemas.microsoft.com/office/drawing/2014/main" id="{BC896CC0-582D-A648-284B-23AB4293AC84}"/>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1" name="Rectangle 11">
                <a:extLst>
                  <a:ext uri="{FF2B5EF4-FFF2-40B4-BE49-F238E27FC236}">
                    <a16:creationId xmlns:a16="http://schemas.microsoft.com/office/drawing/2014/main" id="{3B33F66A-CD90-A0D1-EA78-5CC9BE146E18}"/>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2" name="Rectangle 12">
                <a:extLst>
                  <a:ext uri="{FF2B5EF4-FFF2-40B4-BE49-F238E27FC236}">
                    <a16:creationId xmlns:a16="http://schemas.microsoft.com/office/drawing/2014/main" id="{C24DE5A2-7108-9812-BBA3-86202D3FC75A}"/>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3" name="Rectangle 13">
                <a:extLst>
                  <a:ext uri="{FF2B5EF4-FFF2-40B4-BE49-F238E27FC236}">
                    <a16:creationId xmlns:a16="http://schemas.microsoft.com/office/drawing/2014/main" id="{85A4F957-AE21-EC76-C48B-D9F46B4BE66C}"/>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4" name="Rectangle 14">
                <a:extLst>
                  <a:ext uri="{FF2B5EF4-FFF2-40B4-BE49-F238E27FC236}">
                    <a16:creationId xmlns:a16="http://schemas.microsoft.com/office/drawing/2014/main" id="{1AA25176-57F2-3E03-548E-3C4B95E2D28D}"/>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sp>
            <p:nvSpPr>
              <p:cNvPr id="10255" name="Rectangle 15">
                <a:extLst>
                  <a:ext uri="{FF2B5EF4-FFF2-40B4-BE49-F238E27FC236}">
                    <a16:creationId xmlns:a16="http://schemas.microsoft.com/office/drawing/2014/main" id="{DB661092-32B1-A763-9568-FB5AF9BE1D9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2560">
                  <a:latin typeface="Times New Roman" panose="02020603050405020304" pitchFamily="18" charset="0"/>
                </a:endParaRPr>
              </a:p>
            </p:txBody>
          </p:sp>
        </p:grpSp>
      </p:grpSp>
      <p:sp>
        <p:nvSpPr>
          <p:cNvPr id="10256" name="Rectangle 16">
            <a:extLst>
              <a:ext uri="{FF2B5EF4-FFF2-40B4-BE49-F238E27FC236}">
                <a16:creationId xmlns:a16="http://schemas.microsoft.com/office/drawing/2014/main" id="{342A6900-7759-482E-EA6B-1FC0FF3DD0DC}"/>
              </a:ext>
            </a:extLst>
          </p:cNvPr>
          <p:cNvSpPr>
            <a:spLocks noGrp="1" noChangeArrowheads="1"/>
          </p:cNvSpPr>
          <p:nvPr>
            <p:ph type="ctrTitle"/>
          </p:nvPr>
        </p:nvSpPr>
        <p:spPr>
          <a:xfrm>
            <a:off x="3169920" y="1950720"/>
            <a:ext cx="6421120" cy="2357120"/>
          </a:xfrm>
        </p:spPr>
        <p:txBody>
          <a:bodyPr/>
          <a:lstStyle>
            <a:lvl1pPr>
              <a:defRPr sz="4480">
                <a:solidFill>
                  <a:srgbClr val="FFFFFF"/>
                </a:solidFill>
              </a:defRPr>
            </a:lvl1pPr>
          </a:lstStyle>
          <a:p>
            <a:pPr lvl="0"/>
            <a:endParaRPr lang="en-GB" altLang="da-DK" noProof="0"/>
          </a:p>
        </p:txBody>
      </p:sp>
    </p:spTree>
    <p:extLst>
      <p:ext uri="{BB962C8B-B14F-4D97-AF65-F5344CB8AC3E}">
        <p14:creationId xmlns:p14="http://schemas.microsoft.com/office/powerpoint/2010/main" val="81626058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5487011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vmlDrawing" Target="../drawings/vmlDrawing2.vml"/><Relationship Id="rId3" Type="http://schemas.openxmlformats.org/officeDocument/2006/relationships/slideLayout" Target="../slideLayouts/slideLayout13.xml"/><Relationship Id="rId21" Type="http://schemas.openxmlformats.org/officeDocument/2006/relationships/image" Target="../media/image1.emf"/><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oleObject" Target="../embeddings/oleObject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ags" Target="../tags/tag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C59B2A7-D0D0-E9DB-386E-3F77387530F0}"/>
              </a:ext>
            </a:extLst>
          </p:cNvPr>
          <p:cNvGraphicFramePr>
            <a:graphicFrameLocks noChangeAspect="1"/>
          </p:cNvGraphicFramePr>
          <p:nvPr userDrawn="1">
            <p:custDataLst>
              <p:tags r:id="rId13"/>
            </p:custDataLst>
            <p:extLst>
              <p:ext uri="{D42A27DB-BD31-4B8C-83A1-F6EECF244321}">
                <p14:modId xmlns:p14="http://schemas.microsoft.com/office/powerpoint/2010/main" val="199418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14" imgW="415" imgH="416" progId="TCLayout.ActiveDocument.1">
                  <p:embed/>
                </p:oleObj>
              </mc:Choice>
              <mc:Fallback>
                <p:oleObj name="think-cell Slide" r:id="rId14" imgW="415" imgH="416" progId="TCLayout.ActiveDocument.1">
                  <p:embed/>
                  <p:pic>
                    <p:nvPicPr>
                      <p:cNvPr id="5" name="think-cell data - do not delete" hidden="1">
                        <a:extLst>
                          <a:ext uri="{FF2B5EF4-FFF2-40B4-BE49-F238E27FC236}">
                            <a16:creationId xmlns:a16="http://schemas.microsoft.com/office/drawing/2014/main" id="{3C59B2A7-D0D0-E9DB-386E-3F77387530F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6" name="Rectangle 1"/>
          <p:cNvSpPr>
            <a:spLocks noGrp="1" noChangeArrowheads="1"/>
          </p:cNvSpPr>
          <p:nvPr>
            <p:ph type="title"/>
          </p:nvPr>
        </p:nvSpPr>
        <p:spPr bwMode="auto">
          <a:xfrm>
            <a:off x="700088" y="1354138"/>
            <a:ext cx="8566150" cy="7905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Outline</a:t>
            </a:r>
          </a:p>
        </p:txBody>
      </p:sp>
      <p:sp>
        <p:nvSpPr>
          <p:cNvPr id="1027" name="Rectangle 2"/>
          <p:cNvSpPr>
            <a:spLocks noGrp="1" noChangeArrowheads="1"/>
          </p:cNvSpPr>
          <p:nvPr>
            <p:ph type="body" idx="1"/>
          </p:nvPr>
        </p:nvSpPr>
        <p:spPr bwMode="auto">
          <a:xfrm>
            <a:off x="700088" y="2263775"/>
            <a:ext cx="8280400" cy="427355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549275" y="6858000"/>
            <a:ext cx="2270125" cy="258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1000">
                <a:solidFill>
                  <a:srgbClr val="999999"/>
                </a:solidFill>
              </a:defRPr>
            </a:lvl1pPr>
          </a:lstStyle>
          <a:p>
            <a:pPr>
              <a:defRPr/>
            </a:pPr>
            <a:endParaRPr lang="ru-RU"/>
          </a:p>
        </p:txBody>
      </p:sp>
      <p:sp>
        <p:nvSpPr>
          <p:cNvPr id="3" name="Rectangle 4"/>
          <p:cNvSpPr>
            <a:spLocks noGrp="1" noChangeArrowheads="1"/>
          </p:cNvSpPr>
          <p:nvPr>
            <p:ph type="ftr"/>
          </p:nvPr>
        </p:nvSpPr>
        <p:spPr bwMode="auto">
          <a:xfrm>
            <a:off x="3335338" y="6878638"/>
            <a:ext cx="3089275" cy="2873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400">
                <a:solidFill>
                  <a:srgbClr val="FFFFFF"/>
                </a:solidFill>
                <a:latin typeface="Times New Roman" pitchFamily="18" charset="0"/>
              </a:defRPr>
            </a:lvl1pPr>
          </a:lstStyle>
          <a:p>
            <a:pPr>
              <a:defRPr/>
            </a:pPr>
            <a:endParaRPr lang="ru-RU"/>
          </a:p>
        </p:txBody>
      </p:sp>
      <p:sp>
        <p:nvSpPr>
          <p:cNvPr id="1029" name="Rectangle 5"/>
          <p:cNvSpPr>
            <a:spLocks noGrp="1" noChangeArrowheads="1"/>
          </p:cNvSpPr>
          <p:nvPr>
            <p:ph type="sldNum"/>
          </p:nvPr>
        </p:nvSpPr>
        <p:spPr bwMode="auto">
          <a:xfrm>
            <a:off x="6858000" y="6858000"/>
            <a:ext cx="1987550" cy="277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1000">
                <a:solidFill>
                  <a:srgbClr val="999999"/>
                </a:solidFill>
              </a:defRPr>
            </a:lvl1pPr>
          </a:lstStyle>
          <a:p>
            <a:pPr>
              <a:defRPr/>
            </a:pPr>
            <a:fld id="{94EB04C6-8F79-4FA6-896D-4C9B21465D04}" type="slidenum">
              <a:rPr lang="ru-RU"/>
              <a:pPr>
                <a:defRPr/>
              </a:pPr>
              <a:t>‹#›</a:t>
            </a:fld>
            <a:endParaRPr lang="ru-RU"/>
          </a:p>
        </p:txBody>
      </p:sp>
      <p:pic>
        <p:nvPicPr>
          <p:cNvPr id="1031" name="Рисунок 7" descr="bg_interior.jpg"/>
          <p:cNvPicPr>
            <a:picLocks noChangeAspect="1"/>
          </p:cNvPicPr>
          <p:nvPr userDrawn="1"/>
        </p:nvPicPr>
        <p:blipFill>
          <a:blip r:embed="rId16" cstate="print"/>
          <a:srcRect/>
          <a:stretch>
            <a:fillRect/>
          </a:stretch>
        </p:blipFill>
        <p:spPr bwMode="auto">
          <a:xfrm>
            <a:off x="0" y="0"/>
            <a:ext cx="9753600" cy="731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62" r:id="rId4"/>
    <p:sldLayoutId id="2147483763" r:id="rId5"/>
    <p:sldLayoutId id="2147483774" r:id="rId6"/>
    <p:sldLayoutId id="2147483775" r:id="rId7"/>
    <p:sldLayoutId id="2147483776" r:id="rId8"/>
    <p:sldLayoutId id="2147483855" r:id="rId9"/>
    <p:sldLayoutId id="2147483874" r:id="rId10"/>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sz="4000" b="1">
          <a:solidFill>
            <a:srgbClr val="0093D0"/>
          </a:solidFill>
          <a:latin typeface="Candara" pitchFamily="32"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FFFFFF"/>
          </a:solidFill>
          <a:latin typeface="Arial" charset="0"/>
          <a:cs typeface="Lucida Sans Unicode" charset="0"/>
        </a:defRPr>
      </a:lvl9pPr>
    </p:titleStyle>
    <p:body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6963ED-8135-4773-5C9E-7D7EC6E9578B}"/>
              </a:ext>
            </a:extLst>
          </p:cNvPr>
          <p:cNvGraphicFramePr>
            <a:graphicFrameLocks noChangeAspect="1"/>
          </p:cNvGraphicFramePr>
          <p:nvPr userDrawn="1">
            <p:custDataLst>
              <p:tags r:id="rId19"/>
            </p:custDataLst>
            <p:extLst>
              <p:ext uri="{D42A27DB-BD31-4B8C-83A1-F6EECF244321}">
                <p14:modId xmlns:p14="http://schemas.microsoft.com/office/powerpoint/2010/main" val="68242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20" imgW="415" imgH="416" progId="TCLayout.ActiveDocument.1">
                  <p:embed/>
                </p:oleObj>
              </mc:Choice>
              <mc:Fallback>
                <p:oleObj name="think-cell Slide" r:id="rId20" imgW="415" imgH="416" progId="TCLayout.ActiveDocument.1">
                  <p:embed/>
                  <p:pic>
                    <p:nvPicPr>
                      <p:cNvPr id="5" name="think-cell data - do not delete" hidden="1">
                        <a:extLst>
                          <a:ext uri="{FF2B5EF4-FFF2-40B4-BE49-F238E27FC236}">
                            <a16:creationId xmlns:a16="http://schemas.microsoft.com/office/drawing/2014/main" id="{C86963ED-8135-4773-5C9E-7D7EC6E9578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26" name="Rectangle 1"/>
          <p:cNvSpPr>
            <a:spLocks noGrp="1" noChangeArrowheads="1"/>
          </p:cNvSpPr>
          <p:nvPr>
            <p:ph type="title"/>
          </p:nvPr>
        </p:nvSpPr>
        <p:spPr bwMode="auto">
          <a:xfrm>
            <a:off x="700088" y="1354139"/>
            <a:ext cx="8566150" cy="7905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Outline</a:t>
            </a:r>
          </a:p>
        </p:txBody>
      </p:sp>
      <p:sp>
        <p:nvSpPr>
          <p:cNvPr id="1027" name="Rectangle 2"/>
          <p:cNvSpPr>
            <a:spLocks noGrp="1" noChangeArrowheads="1"/>
          </p:cNvSpPr>
          <p:nvPr>
            <p:ph type="body" idx="1"/>
          </p:nvPr>
        </p:nvSpPr>
        <p:spPr bwMode="auto">
          <a:xfrm>
            <a:off x="700088" y="2263775"/>
            <a:ext cx="8280400" cy="427355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549276" y="6858001"/>
            <a:ext cx="2270125" cy="258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defRPr sz="750">
                <a:solidFill>
                  <a:srgbClr val="999999"/>
                </a:solidFill>
              </a:defRPr>
            </a:lvl1pPr>
          </a:lstStyle>
          <a:p>
            <a:pPr>
              <a:defRPr/>
            </a:pPr>
            <a:endParaRPr lang="ru-RU"/>
          </a:p>
        </p:txBody>
      </p:sp>
      <p:sp>
        <p:nvSpPr>
          <p:cNvPr id="3" name="Rectangle 4"/>
          <p:cNvSpPr>
            <a:spLocks noGrp="1" noChangeArrowheads="1"/>
          </p:cNvSpPr>
          <p:nvPr>
            <p:ph type="ftr"/>
          </p:nvPr>
        </p:nvSpPr>
        <p:spPr bwMode="auto">
          <a:xfrm>
            <a:off x="3335339" y="6878639"/>
            <a:ext cx="3089275" cy="2873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defRPr sz="1050">
                <a:solidFill>
                  <a:srgbClr val="FFFFFF"/>
                </a:solidFill>
                <a:latin typeface="Times New Roman" pitchFamily="18" charset="0"/>
              </a:defRPr>
            </a:lvl1pPr>
          </a:lstStyle>
          <a:p>
            <a:pPr>
              <a:defRPr/>
            </a:pPr>
            <a:endParaRPr lang="ru-RU"/>
          </a:p>
        </p:txBody>
      </p:sp>
      <p:sp>
        <p:nvSpPr>
          <p:cNvPr id="1029" name="Rectangle 5"/>
          <p:cNvSpPr>
            <a:spLocks noGrp="1" noChangeArrowheads="1"/>
          </p:cNvSpPr>
          <p:nvPr>
            <p:ph type="sldNum"/>
          </p:nvPr>
        </p:nvSpPr>
        <p:spPr bwMode="auto">
          <a:xfrm>
            <a:off x="6858000" y="6858000"/>
            <a:ext cx="1987550" cy="277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defRPr sz="750">
                <a:solidFill>
                  <a:srgbClr val="999999"/>
                </a:solidFill>
              </a:defRPr>
            </a:lvl1pPr>
          </a:lstStyle>
          <a:p>
            <a:pPr>
              <a:defRPr/>
            </a:pPr>
            <a:fld id="{94EB04C6-8F79-4FA6-896D-4C9B21465D04}" type="slidenum">
              <a:rPr lang="ru-RU"/>
              <a:pPr>
                <a:defRPr/>
              </a:pPr>
              <a:t>‹#›</a:t>
            </a:fld>
            <a:endParaRPr lang="ru-RU"/>
          </a:p>
        </p:txBody>
      </p:sp>
      <p:pic>
        <p:nvPicPr>
          <p:cNvPr id="1031" name="Рисунок 7" descr="bg_interior.jpg"/>
          <p:cNvPicPr>
            <a:picLocks noChangeAspect="1"/>
          </p:cNvPicPr>
          <p:nvPr userDrawn="1"/>
        </p:nvPicPr>
        <p:blipFill>
          <a:blip r:embed="rId22" cstate="print"/>
          <a:srcRect/>
          <a:stretch>
            <a:fillRect/>
          </a:stretch>
        </p:blipFill>
        <p:spPr bwMode="auto">
          <a:xfrm>
            <a:off x="0" y="0"/>
            <a:ext cx="9753600" cy="7315200"/>
          </a:xfrm>
          <a:prstGeom prst="rect">
            <a:avLst/>
          </a:prstGeom>
          <a:noFill/>
          <a:ln w="9525">
            <a:noFill/>
            <a:miter lim="800000"/>
            <a:headEnd/>
            <a:tailEnd/>
          </a:ln>
        </p:spPr>
      </p:pic>
    </p:spTree>
    <p:extLst>
      <p:ext uri="{BB962C8B-B14F-4D97-AF65-F5344CB8AC3E}">
        <p14:creationId xmlns:p14="http://schemas.microsoft.com/office/powerpoint/2010/main" val="12976615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5" r:id="rId6"/>
    <p:sldLayoutId id="2147483837" r:id="rId7"/>
    <p:sldLayoutId id="2147483838" r:id="rId8"/>
    <p:sldLayoutId id="2147483839" r:id="rId9"/>
    <p:sldLayoutId id="2147483840" r:id="rId10"/>
    <p:sldLayoutId id="2147483841" r:id="rId11"/>
    <p:sldLayoutId id="2147483842" r:id="rId12"/>
    <p:sldLayoutId id="2147483843" r:id="rId13"/>
    <p:sldLayoutId id="2147483870" r:id="rId14"/>
    <p:sldLayoutId id="2147483872" r:id="rId15"/>
    <p:sldLayoutId id="2147483873" r:id="rId16"/>
  </p:sldLayoutIdLst>
  <p:hf sldNum="0" hdr="0" ftr="0" dt="0"/>
  <p:txStyles>
    <p:titleStyle>
      <a:lvl1pPr algn="l" defTabSz="359410" rtl="0" eaLnBrk="0" fontAlgn="base" hangingPunct="0">
        <a:lnSpc>
          <a:spcPct val="93000"/>
        </a:lnSpc>
        <a:spcBef>
          <a:spcPct val="0"/>
        </a:spcBef>
        <a:spcAft>
          <a:spcPct val="0"/>
        </a:spcAft>
        <a:buClr>
          <a:srgbClr val="000000"/>
        </a:buClr>
        <a:buSzPct val="100000"/>
        <a:buFont typeface="Times New Roman" pitchFamily="18" charset="0"/>
        <a:defRPr sz="3200" b="1">
          <a:solidFill>
            <a:srgbClr val="0093D0"/>
          </a:solidFill>
          <a:latin typeface="+mj-lt"/>
          <a:ea typeface="+mj-ea"/>
          <a:cs typeface="+mj-cs"/>
        </a:defRPr>
      </a:lvl1pPr>
      <a:lvl2pPr algn="l" defTabSz="359410" rtl="0" eaLnBrk="0" fontAlgn="base" hangingPunct="0">
        <a:lnSpc>
          <a:spcPct val="93000"/>
        </a:lnSpc>
        <a:spcBef>
          <a:spcPct val="0"/>
        </a:spcBef>
        <a:spcAft>
          <a:spcPct val="0"/>
        </a:spcAft>
        <a:buClr>
          <a:srgbClr val="000000"/>
        </a:buClr>
        <a:buSzPct val="100000"/>
        <a:buFont typeface="Times New Roman" pitchFamily="18" charset="0"/>
        <a:defRPr sz="3200" b="1">
          <a:solidFill>
            <a:srgbClr val="0093D0"/>
          </a:solidFill>
          <a:latin typeface="Candara" pitchFamily="32" charset="0"/>
          <a:cs typeface="Lucida Sans Unicode" charset="0"/>
        </a:defRPr>
      </a:lvl2pPr>
      <a:lvl3pPr algn="l" defTabSz="359410" rtl="0" eaLnBrk="0" fontAlgn="base" hangingPunct="0">
        <a:lnSpc>
          <a:spcPct val="93000"/>
        </a:lnSpc>
        <a:spcBef>
          <a:spcPct val="0"/>
        </a:spcBef>
        <a:spcAft>
          <a:spcPct val="0"/>
        </a:spcAft>
        <a:buClr>
          <a:srgbClr val="000000"/>
        </a:buClr>
        <a:buSzPct val="100000"/>
        <a:buFont typeface="Times New Roman" pitchFamily="18" charset="0"/>
        <a:defRPr sz="3200" b="1">
          <a:solidFill>
            <a:srgbClr val="0093D0"/>
          </a:solidFill>
          <a:latin typeface="Candara" pitchFamily="32" charset="0"/>
          <a:cs typeface="Lucida Sans Unicode" charset="0"/>
        </a:defRPr>
      </a:lvl3pPr>
      <a:lvl4pPr algn="l" defTabSz="359410" rtl="0" eaLnBrk="0" fontAlgn="base" hangingPunct="0">
        <a:lnSpc>
          <a:spcPct val="93000"/>
        </a:lnSpc>
        <a:spcBef>
          <a:spcPct val="0"/>
        </a:spcBef>
        <a:spcAft>
          <a:spcPct val="0"/>
        </a:spcAft>
        <a:buClr>
          <a:srgbClr val="000000"/>
        </a:buClr>
        <a:buSzPct val="100000"/>
        <a:buFont typeface="Times New Roman" pitchFamily="18" charset="0"/>
        <a:defRPr sz="3200" b="1">
          <a:solidFill>
            <a:srgbClr val="0093D0"/>
          </a:solidFill>
          <a:latin typeface="Candara" pitchFamily="32" charset="0"/>
          <a:cs typeface="Lucida Sans Unicode" charset="0"/>
        </a:defRPr>
      </a:lvl4pPr>
      <a:lvl5pPr algn="l" defTabSz="359410" rtl="0" eaLnBrk="0" fontAlgn="base" hangingPunct="0">
        <a:lnSpc>
          <a:spcPct val="93000"/>
        </a:lnSpc>
        <a:spcBef>
          <a:spcPct val="0"/>
        </a:spcBef>
        <a:spcAft>
          <a:spcPct val="0"/>
        </a:spcAft>
        <a:buClr>
          <a:srgbClr val="000000"/>
        </a:buClr>
        <a:buSzPct val="100000"/>
        <a:buFont typeface="Times New Roman" pitchFamily="18" charset="0"/>
        <a:defRPr sz="3200" b="1">
          <a:solidFill>
            <a:srgbClr val="0093D0"/>
          </a:solidFill>
          <a:latin typeface="Candara" pitchFamily="32" charset="0"/>
          <a:cs typeface="Lucida Sans Unicode" charset="0"/>
        </a:defRPr>
      </a:lvl5pPr>
      <a:lvl6pPr marL="2011680" indent="-182880" algn="ctr" defTabSz="359410" rtl="0" fontAlgn="base" hangingPunct="0">
        <a:lnSpc>
          <a:spcPct val="93000"/>
        </a:lnSpc>
        <a:spcBef>
          <a:spcPct val="0"/>
        </a:spcBef>
        <a:spcAft>
          <a:spcPct val="0"/>
        </a:spcAft>
        <a:buClr>
          <a:srgbClr val="000000"/>
        </a:buClr>
        <a:buSzPct val="100000"/>
        <a:buFont typeface="Times New Roman" pitchFamily="18" charset="0"/>
        <a:defRPr sz="3520">
          <a:solidFill>
            <a:srgbClr val="FFFFFF"/>
          </a:solidFill>
          <a:latin typeface="Arial" charset="0"/>
          <a:cs typeface="Lucida Sans Unicode" charset="0"/>
        </a:defRPr>
      </a:lvl6pPr>
      <a:lvl7pPr marL="2377440" indent="-182880" algn="ctr" defTabSz="359410" rtl="0" fontAlgn="base" hangingPunct="0">
        <a:lnSpc>
          <a:spcPct val="93000"/>
        </a:lnSpc>
        <a:spcBef>
          <a:spcPct val="0"/>
        </a:spcBef>
        <a:spcAft>
          <a:spcPct val="0"/>
        </a:spcAft>
        <a:buClr>
          <a:srgbClr val="000000"/>
        </a:buClr>
        <a:buSzPct val="100000"/>
        <a:buFont typeface="Times New Roman" pitchFamily="18" charset="0"/>
        <a:defRPr sz="3520">
          <a:solidFill>
            <a:srgbClr val="FFFFFF"/>
          </a:solidFill>
          <a:latin typeface="Arial" charset="0"/>
          <a:cs typeface="Lucida Sans Unicode" charset="0"/>
        </a:defRPr>
      </a:lvl7pPr>
      <a:lvl8pPr marL="2743200" indent="-182880" algn="ctr" defTabSz="359410" rtl="0" fontAlgn="base" hangingPunct="0">
        <a:lnSpc>
          <a:spcPct val="93000"/>
        </a:lnSpc>
        <a:spcBef>
          <a:spcPct val="0"/>
        </a:spcBef>
        <a:spcAft>
          <a:spcPct val="0"/>
        </a:spcAft>
        <a:buClr>
          <a:srgbClr val="000000"/>
        </a:buClr>
        <a:buSzPct val="100000"/>
        <a:buFont typeface="Times New Roman" pitchFamily="18" charset="0"/>
        <a:defRPr sz="3520">
          <a:solidFill>
            <a:srgbClr val="FFFFFF"/>
          </a:solidFill>
          <a:latin typeface="Arial" charset="0"/>
          <a:cs typeface="Lucida Sans Unicode" charset="0"/>
        </a:defRPr>
      </a:lvl8pPr>
      <a:lvl9pPr marL="3108960" indent="-182880" algn="ctr" defTabSz="359410" rtl="0" fontAlgn="base" hangingPunct="0">
        <a:lnSpc>
          <a:spcPct val="93000"/>
        </a:lnSpc>
        <a:spcBef>
          <a:spcPct val="0"/>
        </a:spcBef>
        <a:spcAft>
          <a:spcPct val="0"/>
        </a:spcAft>
        <a:buClr>
          <a:srgbClr val="000000"/>
        </a:buClr>
        <a:buSzPct val="100000"/>
        <a:buFont typeface="Times New Roman" pitchFamily="18" charset="0"/>
        <a:defRPr sz="3520">
          <a:solidFill>
            <a:srgbClr val="FFFFFF"/>
          </a:solidFill>
          <a:latin typeface="Arial" charset="0"/>
          <a:cs typeface="Lucida Sans Unicode" charset="0"/>
        </a:defRPr>
      </a:lvl9pPr>
    </p:titleStyle>
    <p:bodyStyle>
      <a:lvl1pPr marL="218440" indent="-218440" algn="l" defTabSz="359410" rtl="0" eaLnBrk="0" fontAlgn="base" hangingPunct="0">
        <a:spcBef>
          <a:spcPct val="50000"/>
        </a:spcBef>
        <a:spcAft>
          <a:spcPct val="0"/>
        </a:spcAft>
        <a:buClr>
          <a:srgbClr val="0093D0"/>
        </a:buClr>
        <a:buSzPct val="120000"/>
        <a:buChar char="•"/>
        <a:defRPr sz="2000" b="1">
          <a:solidFill>
            <a:schemeClr val="tx1"/>
          </a:solidFill>
          <a:latin typeface="+mn-lt"/>
          <a:ea typeface="+mn-ea"/>
          <a:cs typeface="+mn-cs"/>
        </a:defRPr>
      </a:lvl1pPr>
      <a:lvl2pPr marL="575310" indent="-213360" algn="l" defTabSz="359410" rtl="0" eaLnBrk="0" fontAlgn="base" hangingPunct="0">
        <a:spcBef>
          <a:spcPct val="20000"/>
        </a:spcBef>
        <a:spcAft>
          <a:spcPct val="0"/>
        </a:spcAft>
        <a:buClr>
          <a:srgbClr val="0093D0"/>
        </a:buClr>
        <a:buSzPct val="80000"/>
        <a:buChar char="o"/>
        <a:defRPr sz="1840">
          <a:solidFill>
            <a:schemeClr val="tx1"/>
          </a:solidFill>
          <a:latin typeface="+mn-lt"/>
          <a:cs typeface="+mn-cs"/>
        </a:defRPr>
      </a:lvl2pPr>
      <a:lvl3pPr marL="863600" indent="-144780" algn="l" defTabSz="359410" rtl="0" eaLnBrk="0" fontAlgn="base" hangingPunct="0">
        <a:spcBef>
          <a:spcPct val="10000"/>
        </a:spcBef>
        <a:spcAft>
          <a:spcPct val="0"/>
        </a:spcAft>
        <a:buClr>
          <a:srgbClr val="0093D0"/>
        </a:buClr>
        <a:buSzPct val="110000"/>
        <a:buFont typeface="Arial" charset="0"/>
        <a:buChar char="-"/>
        <a:defRPr sz="1600">
          <a:solidFill>
            <a:schemeClr val="tx1"/>
          </a:solidFill>
          <a:latin typeface="+mn-lt"/>
          <a:cs typeface="+mn-cs"/>
        </a:defRPr>
      </a:lvl3pPr>
      <a:lvl4pPr marL="1280160" indent="-182880" algn="l" defTabSz="359410" rtl="0" eaLnBrk="0" fontAlgn="base" hangingPunct="0">
        <a:spcBef>
          <a:spcPct val="0"/>
        </a:spcBef>
        <a:spcAft>
          <a:spcPct val="0"/>
        </a:spcAft>
        <a:buClr>
          <a:srgbClr val="000000"/>
        </a:buClr>
        <a:buSzPct val="100000"/>
        <a:buChar char="•"/>
        <a:defRPr sz="1600">
          <a:solidFill>
            <a:schemeClr val="tx1"/>
          </a:solidFill>
          <a:latin typeface="+mn-lt"/>
          <a:cs typeface="+mn-cs"/>
        </a:defRPr>
      </a:lvl4pPr>
      <a:lvl5pPr marL="1645920" indent="-182880" algn="l" defTabSz="359410" rtl="0" eaLnBrk="0" fontAlgn="base" hangingPunct="0">
        <a:spcBef>
          <a:spcPct val="0"/>
        </a:spcBef>
        <a:spcAft>
          <a:spcPct val="0"/>
        </a:spcAft>
        <a:buClr>
          <a:srgbClr val="000000"/>
        </a:buClr>
        <a:buSzPct val="100000"/>
        <a:buChar char="•"/>
        <a:defRPr sz="1600">
          <a:solidFill>
            <a:schemeClr val="tx1"/>
          </a:solidFill>
          <a:latin typeface="+mn-lt"/>
          <a:cs typeface="+mn-cs"/>
        </a:defRPr>
      </a:lvl5pPr>
      <a:lvl6pPr marL="201168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6pPr>
      <a:lvl7pPr marL="237744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7pPr>
      <a:lvl8pPr marL="274320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8pPr>
      <a:lvl9pPr marL="310896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9pPr>
    </p:bodyStyle>
    <p:otherStyle>
      <a:defPPr>
        <a:defRPr lang="ru-RU"/>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ich.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image" Target="../media/image1.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7.bin"/><Relationship Id="rId4"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348408" y="1990704"/>
            <a:ext cx="7020780" cy="2963039"/>
          </a:xfrm>
          <a:prstGeom prst="rect">
            <a:avLst/>
          </a:prstGeom>
          <a:noFill/>
          <a:ln w="9525">
            <a:noFill/>
            <a:round/>
            <a:headEnd/>
            <a:tailEnd/>
          </a:ln>
        </p:spPr>
        <p:txBody>
          <a:bodyPr lIns="90000" tIns="176670" rIns="90000" bIns="45000" anchor="t"/>
          <a:lstStyle/>
          <a:p>
            <a:pPr algn="ctr">
              <a:lnSpc>
                <a:spcPct val="100000"/>
              </a:lnSpc>
              <a:tabLst>
                <a:tab pos="339725" algn="l"/>
                <a:tab pos="6515100" algn="l"/>
              </a:tabLst>
            </a:pPr>
            <a:endParaRPr lang="en-GB" sz="3200">
              <a:solidFill>
                <a:srgbClr val="FF0000"/>
              </a:solidFill>
              <a:latin typeface="Candara" pitchFamily="32" charset="0"/>
            </a:endParaRPr>
          </a:p>
          <a:p>
            <a:pPr algn="ctr">
              <a:lnSpc>
                <a:spcPct val="100000"/>
              </a:lnSpc>
              <a:tabLst>
                <a:tab pos="339725" algn="l"/>
                <a:tab pos="6515100" algn="l"/>
              </a:tabLst>
            </a:pPr>
            <a:endParaRPr lang="en-GB" sz="3200" b="0">
              <a:solidFill>
                <a:srgbClr val="0093D0"/>
              </a:solidFill>
              <a:latin typeface="Candara" pitchFamily="32" charset="0"/>
            </a:endParaRPr>
          </a:p>
          <a:p>
            <a:pPr algn="ctr">
              <a:lnSpc>
                <a:spcPct val="100000"/>
              </a:lnSpc>
              <a:tabLst>
                <a:tab pos="339725" algn="l"/>
                <a:tab pos="6515100" algn="l"/>
              </a:tabLst>
            </a:pPr>
            <a:r>
              <a:rPr lang="en-GB" sz="3200">
                <a:solidFill>
                  <a:srgbClr val="0093D0"/>
                </a:solidFill>
                <a:latin typeface="Candara"/>
                <a:cs typeface="Lucida Sans Unicode"/>
              </a:rPr>
              <a:t>Implementation of ICH Q8-Q9-Q10  </a:t>
            </a:r>
            <a:endParaRPr lang="en-GB" sz="3200">
              <a:solidFill>
                <a:srgbClr val="0093D0"/>
              </a:solidFill>
              <a:latin typeface="Candara" pitchFamily="32" charset="0"/>
            </a:endParaRPr>
          </a:p>
          <a:p>
            <a:pPr algn="ctr">
              <a:lnSpc>
                <a:spcPct val="100000"/>
              </a:lnSpc>
              <a:tabLst>
                <a:tab pos="339725" algn="l"/>
                <a:tab pos="6515100" algn="l"/>
              </a:tabLst>
            </a:pPr>
            <a:r>
              <a:rPr lang="en-GB" sz="3200" b="0" i="1">
                <a:solidFill>
                  <a:srgbClr val="0093D0"/>
                </a:solidFill>
                <a:latin typeface="Candara"/>
                <a:cs typeface="Lucida Sans Unicode"/>
              </a:rPr>
              <a:t>(2024 Update of Training Materials)</a:t>
            </a:r>
          </a:p>
          <a:p>
            <a:pPr algn="ctr">
              <a:lnSpc>
                <a:spcPct val="100000"/>
              </a:lnSpc>
              <a:tabLst>
                <a:tab pos="339725" algn="l"/>
                <a:tab pos="6515100" algn="l"/>
              </a:tabLst>
            </a:pPr>
            <a:endParaRPr lang="en-GB" sz="3200" b="0">
              <a:solidFill>
                <a:srgbClr val="0093D0"/>
              </a:solidFill>
              <a:latin typeface="Candara"/>
              <a:cs typeface="Lucida Sans Unicode"/>
            </a:endParaRPr>
          </a:p>
          <a:p>
            <a:pPr algn="ctr">
              <a:lnSpc>
                <a:spcPct val="100000"/>
              </a:lnSpc>
              <a:tabLst>
                <a:tab pos="339725" algn="l"/>
                <a:tab pos="6515100" algn="l"/>
              </a:tabLst>
            </a:pPr>
            <a:r>
              <a:rPr lang="en-GB" sz="3200" b="0">
                <a:solidFill>
                  <a:srgbClr val="0093D0"/>
                </a:solidFill>
                <a:latin typeface="Candara"/>
                <a:cs typeface="Lucida Sans Unicode"/>
              </a:rPr>
              <a:t>  </a:t>
            </a:r>
            <a:endParaRPr lang="en-GB" sz="3200" b="0">
              <a:solidFill>
                <a:srgbClr val="0093D0"/>
              </a:solidFill>
              <a:latin typeface="Candara" pitchFamily="32" charset="0"/>
            </a:endParaRPr>
          </a:p>
          <a:p>
            <a:pPr algn="ctr">
              <a:lnSpc>
                <a:spcPct val="100000"/>
              </a:lnSpc>
              <a:tabLst>
                <a:tab pos="339725" algn="l"/>
                <a:tab pos="6515100" algn="l"/>
              </a:tabLst>
            </a:pPr>
            <a:endParaRPr lang="en-GB" sz="1000">
              <a:solidFill>
                <a:srgbClr val="0093D0"/>
              </a:solidFill>
              <a:latin typeface="Candara" pitchFamily="32" charset="0"/>
            </a:endParaRPr>
          </a:p>
          <a:p>
            <a:pPr algn="ctr">
              <a:lnSpc>
                <a:spcPct val="100000"/>
              </a:lnSpc>
              <a:tabLst>
                <a:tab pos="339725" algn="l"/>
                <a:tab pos="6515100" algn="l"/>
              </a:tabLst>
            </a:pPr>
            <a:endParaRPr lang="en-GB" sz="1500">
              <a:solidFill>
                <a:srgbClr val="FF0000"/>
              </a:solidFill>
              <a:latin typeface="Candara"/>
              <a:cs typeface="Lucida Sans Unicode"/>
            </a:endParaRPr>
          </a:p>
          <a:p>
            <a:pPr algn="ctr">
              <a:lnSpc>
                <a:spcPct val="100000"/>
              </a:lnSpc>
              <a:tabLst>
                <a:tab pos="339725" algn="l"/>
                <a:tab pos="6515100" algn="l"/>
              </a:tabLst>
            </a:pPr>
            <a:endParaRPr lang="en-GB" sz="3000">
              <a:solidFill>
                <a:srgbClr val="FF0000"/>
              </a:solidFill>
              <a:latin typeface="Candara" pitchFamily="32" charset="0"/>
            </a:endParaRPr>
          </a:p>
        </p:txBody>
      </p:sp>
      <p:sp>
        <p:nvSpPr>
          <p:cNvPr id="10" name="TextBox 9"/>
          <p:cNvSpPr txBox="1"/>
          <p:nvPr/>
        </p:nvSpPr>
        <p:spPr>
          <a:xfrm>
            <a:off x="2019300" y="6697904"/>
            <a:ext cx="5715000" cy="436563"/>
          </a:xfrm>
          <a:prstGeom prst="rect">
            <a:avLst/>
          </a:prstGeom>
          <a:noFill/>
        </p:spPr>
        <p:txBody>
          <a:bodyPr>
            <a:spAutoFit/>
          </a:bodyPr>
          <a:lstStyle/>
          <a:p>
            <a:pPr algn="ctr">
              <a:defRPr/>
            </a:pPr>
            <a:r>
              <a:rPr lang="en-US" sz="1200" b="0" dirty="0">
                <a:solidFill>
                  <a:schemeClr val="bg2">
                    <a:lumMod val="75000"/>
                  </a:schemeClr>
                </a:solidFill>
                <a:latin typeface="Candara" pitchFamily="34" charset="0"/>
              </a:rPr>
              <a:t>International Council for Harmonisation of Technical Requirements</a:t>
            </a:r>
          </a:p>
          <a:p>
            <a:pPr algn="ctr">
              <a:defRPr/>
            </a:pPr>
            <a:r>
              <a:rPr lang="en-US" sz="1200" b="0" dirty="0">
                <a:solidFill>
                  <a:schemeClr val="bg2">
                    <a:lumMod val="75000"/>
                  </a:schemeClr>
                </a:solidFill>
                <a:latin typeface="Candara" pitchFamily="34" charset="0"/>
              </a:rPr>
              <a:t>for Pharmaceuticals for Human Use</a:t>
            </a:r>
            <a:endParaRPr lang="ru-RU" sz="1200" b="0" dirty="0">
              <a:solidFill>
                <a:schemeClr val="bg2">
                  <a:lumMod val="75000"/>
                </a:schemeClr>
              </a:solidFill>
              <a:latin typeface="Candara" pitchFamily="34" charset="0"/>
            </a:endParaRPr>
          </a:p>
        </p:txBody>
      </p:sp>
    </p:spTree>
    <p:extLst>
      <p:ext uri="{BB962C8B-B14F-4D97-AF65-F5344CB8AC3E}">
        <p14:creationId xmlns:p14="http://schemas.microsoft.com/office/powerpoint/2010/main" val="363446269"/>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41C-7331-B653-BCC2-C30A20DBF61F}"/>
              </a:ext>
            </a:extLst>
          </p:cNvPr>
          <p:cNvSpPr>
            <a:spLocks noGrp="1"/>
          </p:cNvSpPr>
          <p:nvPr>
            <p:ph type="title"/>
          </p:nvPr>
        </p:nvSpPr>
        <p:spPr/>
        <p:txBody>
          <a:bodyPr/>
          <a:lstStyle/>
          <a:p>
            <a:r>
              <a:rPr lang="en-US" sz="2000">
                <a:latin typeface="Arial"/>
                <a:cs typeface="Arial"/>
              </a:rPr>
              <a:t>The Q8-Q9-Q10 Framework</a:t>
            </a:r>
            <a:br>
              <a:rPr lang="en-US" sz="2000">
                <a:latin typeface="Arial"/>
                <a:cs typeface="Arial"/>
              </a:rPr>
            </a:br>
            <a:r>
              <a:rPr lang="en-US" sz="1800">
                <a:latin typeface="Arial"/>
                <a:cs typeface="Arial"/>
              </a:rPr>
              <a:t>The context and benefit of the 3 guidelines</a:t>
            </a:r>
            <a:r>
              <a:rPr lang="en-US" sz="2000">
                <a:latin typeface="Arial"/>
                <a:cs typeface="Arial"/>
              </a:rPr>
              <a:t> </a:t>
            </a:r>
            <a:endParaRPr lang="en-US"/>
          </a:p>
        </p:txBody>
      </p:sp>
      <p:sp>
        <p:nvSpPr>
          <p:cNvPr id="3" name="Content Placeholder 2">
            <a:extLst>
              <a:ext uri="{FF2B5EF4-FFF2-40B4-BE49-F238E27FC236}">
                <a16:creationId xmlns:a16="http://schemas.microsoft.com/office/drawing/2014/main" id="{4CFA0EAC-90D5-BE8A-A9E5-223D47DBF003}"/>
              </a:ext>
            </a:extLst>
          </p:cNvPr>
          <p:cNvSpPr>
            <a:spLocks noGrp="1"/>
          </p:cNvSpPr>
          <p:nvPr>
            <p:ph idx="1"/>
          </p:nvPr>
        </p:nvSpPr>
        <p:spPr>
          <a:xfrm>
            <a:off x="523143" y="1381125"/>
            <a:ext cx="8707313" cy="5428952"/>
          </a:xfrm>
        </p:spPr>
        <p:txBody>
          <a:bodyPr/>
          <a:lstStyle/>
          <a:p>
            <a:pPr marL="0" indent="0">
              <a:spcBef>
                <a:spcPct val="20000"/>
              </a:spcBef>
              <a:buNone/>
            </a:pPr>
            <a:r>
              <a:rPr lang="en-GB" sz="1600" dirty="0">
                <a:cs typeface="Arial"/>
              </a:rPr>
              <a:t>Numerous benefits for the internationally harmonized paradigm, including: </a:t>
            </a:r>
            <a:endParaRPr lang="en-US" sz="1600" dirty="0">
              <a:cs typeface="Arial"/>
            </a:endParaRPr>
          </a:p>
          <a:p>
            <a:pPr marL="487680" indent="-487680">
              <a:spcBef>
                <a:spcPct val="20000"/>
              </a:spcBef>
              <a:buFontTx/>
              <a:buChar char="•"/>
            </a:pPr>
            <a:endParaRPr lang="en-GB" sz="1600" dirty="0">
              <a:cs typeface="Arial"/>
            </a:endParaRPr>
          </a:p>
          <a:p>
            <a:pPr marL="435610" indent="-304800">
              <a:spcBef>
                <a:spcPct val="10000"/>
              </a:spcBef>
              <a:spcAft>
                <a:spcPts val="0"/>
              </a:spcAft>
              <a:buFont typeface="Arial,Sans-Serif"/>
              <a:buChar char="•"/>
            </a:pPr>
            <a:r>
              <a:rPr lang="en-US" sz="1600" dirty="0">
                <a:cs typeface="Arial"/>
              </a:rPr>
              <a:t>Common framework for lifecycle quality management</a:t>
            </a:r>
          </a:p>
          <a:p>
            <a:pPr marL="435610" indent="-304800">
              <a:spcBef>
                <a:spcPct val="10000"/>
              </a:spcBef>
              <a:spcAft>
                <a:spcPts val="0"/>
              </a:spcAft>
              <a:buFont typeface="Arial,Sans-Serif"/>
              <a:buChar char="•"/>
            </a:pPr>
            <a:r>
              <a:rPr lang="en-US" sz="1600" dirty="0">
                <a:cs typeface="Arial"/>
              </a:rPr>
              <a:t>Better systems for managing risks to quality and enhanced patient-centric decision-making</a:t>
            </a:r>
          </a:p>
          <a:p>
            <a:pPr marL="435610" indent="-304800">
              <a:spcBef>
                <a:spcPct val="10000"/>
              </a:spcBef>
              <a:spcAft>
                <a:spcPts val="0"/>
              </a:spcAft>
              <a:buFont typeface="Arial,Sans-Serif"/>
              <a:buChar char="•"/>
            </a:pPr>
            <a:r>
              <a:rPr lang="en-US" sz="1600" dirty="0">
                <a:cs typeface="Arial"/>
              </a:rPr>
              <a:t>Senior management oversight</a:t>
            </a:r>
          </a:p>
          <a:p>
            <a:pPr marL="435610" indent="-304800">
              <a:spcBef>
                <a:spcPct val="10000"/>
              </a:spcBef>
              <a:spcAft>
                <a:spcPts val="0"/>
              </a:spcAft>
              <a:buFont typeface="Arial,Sans-Serif"/>
              <a:buChar char="•"/>
            </a:pPr>
            <a:r>
              <a:rPr lang="en-US" sz="1600" dirty="0">
                <a:cs typeface="Arial"/>
              </a:rPr>
              <a:t>Increased confidence between industry and regulators</a:t>
            </a:r>
          </a:p>
          <a:p>
            <a:pPr marL="435610" indent="-304800">
              <a:spcBef>
                <a:spcPct val="10000"/>
              </a:spcBef>
              <a:spcAft>
                <a:spcPts val="0"/>
              </a:spcAft>
              <a:buFont typeface="Arial,Sans-Serif"/>
              <a:buChar char="•"/>
            </a:pPr>
            <a:r>
              <a:rPr lang="en-US" sz="1600" dirty="0">
                <a:cs typeface="Arial"/>
              </a:rPr>
              <a:t>A lifecycle approach</a:t>
            </a:r>
          </a:p>
          <a:p>
            <a:pPr marL="435610" indent="-304800">
              <a:spcBef>
                <a:spcPct val="10000"/>
              </a:spcBef>
              <a:spcAft>
                <a:spcPts val="0"/>
              </a:spcAft>
              <a:buFont typeface="Arial,Sans-Serif"/>
              <a:buChar char="•"/>
            </a:pPr>
            <a:r>
              <a:rPr lang="en-US" sz="1600" dirty="0">
                <a:cs typeface="Arial"/>
              </a:rPr>
              <a:t>Improved development. More focus on investing in better development approaches to:</a:t>
            </a:r>
          </a:p>
          <a:p>
            <a:pPr marL="861060" lvl="1" indent="-285750">
              <a:spcAft>
                <a:spcPts val="0"/>
              </a:spcAft>
              <a:buFont typeface="Arial,Sans-Serif"/>
              <a:buChar char="•"/>
            </a:pPr>
            <a:r>
              <a:rPr lang="en-US" sz="1600" dirty="0">
                <a:cs typeface="Arial"/>
              </a:rPr>
              <a:t>Increase Process Understanding</a:t>
            </a:r>
          </a:p>
          <a:p>
            <a:pPr marL="861060" lvl="1" indent="-285750">
              <a:spcAft>
                <a:spcPts val="0"/>
              </a:spcAft>
              <a:buFont typeface="Arial,Sans-Serif"/>
              <a:buChar char="•"/>
            </a:pPr>
            <a:r>
              <a:rPr lang="en-US" sz="1600" dirty="0">
                <a:cs typeface="Arial"/>
              </a:rPr>
              <a:t>Provide a stronger foundation to establish successful technology transfer and support initial state of control </a:t>
            </a:r>
          </a:p>
          <a:p>
            <a:pPr marL="435610" indent="-304800">
              <a:spcAft>
                <a:spcPts val="0"/>
              </a:spcAft>
              <a:buFont typeface="Arial,Sans-Serif"/>
              <a:buChar char="•"/>
            </a:pPr>
            <a:r>
              <a:rPr lang="en-US" sz="1600" dirty="0">
                <a:cs typeface="Arial"/>
              </a:rPr>
              <a:t>Systems to maintain long-term state of control, including process performance and product quality monitoring (e.g., process capability) </a:t>
            </a:r>
          </a:p>
          <a:p>
            <a:pPr marL="435610" indent="-304800">
              <a:spcBef>
                <a:spcPct val="10000"/>
              </a:spcBef>
              <a:spcAft>
                <a:spcPts val="0"/>
              </a:spcAft>
              <a:buFont typeface="Arial,Sans-Serif"/>
              <a:buChar char="•"/>
            </a:pPr>
            <a:r>
              <a:rPr lang="en-US" sz="1600" dirty="0">
                <a:cs typeface="Arial"/>
              </a:rPr>
              <a:t>Continual improvement and improved change management</a:t>
            </a:r>
          </a:p>
          <a:p>
            <a:pPr marL="435610" indent="-304800">
              <a:spcBef>
                <a:spcPct val="10000"/>
              </a:spcBef>
              <a:spcAft>
                <a:spcPts val="0"/>
              </a:spcAft>
              <a:buFont typeface="Arial,Sans-Serif"/>
              <a:buChar char="•"/>
            </a:pPr>
            <a:r>
              <a:rPr lang="en-US" sz="1600" dirty="0">
                <a:cs typeface="Arial"/>
              </a:rPr>
              <a:t>Facilitate innovation and new technology (e.g., appropriate implementation of PAT, RMM)</a:t>
            </a:r>
          </a:p>
          <a:p>
            <a:pPr marL="435610" indent="-304800">
              <a:spcBef>
                <a:spcPct val="10000"/>
              </a:spcBef>
              <a:spcAft>
                <a:spcPts val="0"/>
              </a:spcAft>
              <a:buFont typeface="Arial,Sans-Serif"/>
              <a:buChar char="•"/>
            </a:pPr>
            <a:r>
              <a:rPr lang="en-US" sz="1600" dirty="0">
                <a:cs typeface="Arial"/>
              </a:rPr>
              <a:t>Increased flexibility to implement</a:t>
            </a:r>
            <a:r>
              <a:rPr lang="en-GB" sz="1600" dirty="0">
                <a:cs typeface="Arial"/>
              </a:rPr>
              <a:t> quality improvements</a:t>
            </a:r>
            <a:endParaRPr lang="en-US" sz="1600" dirty="0"/>
          </a:p>
        </p:txBody>
      </p:sp>
    </p:spTree>
    <p:extLst>
      <p:ext uri="{BB962C8B-B14F-4D97-AF65-F5344CB8AC3E}">
        <p14:creationId xmlns:p14="http://schemas.microsoft.com/office/powerpoint/2010/main" val="14763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ECD265C-4F10-4D11-C26B-8E6B69DDA9BF}"/>
              </a:ext>
            </a:extLst>
          </p:cNvPr>
          <p:cNvSpPr>
            <a:spLocks noGrp="1"/>
          </p:cNvSpPr>
          <p:nvPr>
            <p:ph idx="1"/>
          </p:nvPr>
        </p:nvSpPr>
        <p:spPr>
          <a:xfrm>
            <a:off x="321259" y="1695270"/>
            <a:ext cx="5491645" cy="4932481"/>
          </a:xfrm>
        </p:spPr>
        <p:txBody>
          <a:bodyPr>
            <a:noAutofit/>
          </a:bodyPr>
          <a:lstStyle/>
          <a:p>
            <a:pPr marL="0" indent="0" algn="just">
              <a:buNone/>
            </a:pPr>
            <a:r>
              <a:rPr lang="en-US" sz="1400" dirty="0"/>
              <a:t>Q8R2, Q9R1 and Q10 were designed as an integrated system, with each guideline providing specifics on needed elements that function together to support product realization and lifecycle state of control.</a:t>
            </a:r>
          </a:p>
          <a:p>
            <a:pPr marL="487680" indent="-487680" algn="just"/>
            <a:r>
              <a:rPr lang="en-US" sz="1400" dirty="0">
                <a:solidFill>
                  <a:srgbClr val="0093D0"/>
                </a:solidFill>
                <a:cs typeface="Calibri"/>
              </a:rPr>
              <a:t>ICH Q8</a:t>
            </a:r>
            <a:r>
              <a:rPr lang="en-US" sz="1400" b="0" dirty="0">
                <a:cs typeface="Calibri"/>
              </a:rPr>
              <a:t>: Effective </a:t>
            </a:r>
            <a:r>
              <a:rPr lang="en-US" sz="1400" dirty="0">
                <a:cs typeface="Calibri"/>
              </a:rPr>
              <a:t>pharmaceutical</a:t>
            </a:r>
            <a:r>
              <a:rPr lang="en-US" sz="1400" b="0" dirty="0">
                <a:cs typeface="Calibri"/>
              </a:rPr>
              <a:t> </a:t>
            </a:r>
            <a:r>
              <a:rPr lang="en-US" sz="1400" dirty="0">
                <a:cs typeface="Calibri"/>
              </a:rPr>
              <a:t>development</a:t>
            </a:r>
            <a:r>
              <a:rPr lang="en-US" sz="1400" b="0" dirty="0">
                <a:cs typeface="Calibri"/>
              </a:rPr>
              <a:t> uses sound science and data to support the realization of a new product that is a safe and effective based on a well-designed and controlled manufacturing process.</a:t>
            </a:r>
          </a:p>
          <a:p>
            <a:pPr marL="487680" indent="-487680" algn="just"/>
            <a:r>
              <a:rPr lang="en-US" sz="1400" dirty="0">
                <a:solidFill>
                  <a:srgbClr val="0093D0"/>
                </a:solidFill>
                <a:cs typeface="Calibri"/>
              </a:rPr>
              <a:t>ICH Q10</a:t>
            </a:r>
            <a:r>
              <a:rPr lang="en-US" sz="1400" b="0" dirty="0">
                <a:cs typeface="Calibri"/>
              </a:rPr>
              <a:t>: The </a:t>
            </a:r>
            <a:r>
              <a:rPr lang="en-US" sz="1400" dirty="0">
                <a:cs typeface="Calibri"/>
              </a:rPr>
              <a:t>PQS</a:t>
            </a:r>
            <a:r>
              <a:rPr lang="en-US" sz="1400" b="0" dirty="0">
                <a:cs typeface="Calibri"/>
              </a:rPr>
              <a:t> provides structures and processes that ensure good development and vigilant oversight of the commercial manufacturing to maintain it in a continued state of control.</a:t>
            </a:r>
          </a:p>
          <a:p>
            <a:pPr marL="487680" indent="-487680" algn="just"/>
            <a:r>
              <a:rPr lang="en-US" sz="1400" dirty="0">
                <a:solidFill>
                  <a:srgbClr val="0093D0"/>
                </a:solidFill>
                <a:cs typeface="Calibri"/>
              </a:rPr>
              <a:t>ICH Q9 (R1)</a:t>
            </a:r>
            <a:r>
              <a:rPr lang="en-US" sz="1400" b="0" dirty="0">
                <a:cs typeface="Calibri"/>
              </a:rPr>
              <a:t>: </a:t>
            </a:r>
            <a:r>
              <a:rPr lang="en-US" sz="1400" dirty="0">
                <a:cs typeface="Calibri"/>
              </a:rPr>
              <a:t>QRM</a:t>
            </a:r>
            <a:r>
              <a:rPr lang="en-US" sz="1400" b="0" dirty="0">
                <a:cs typeface="Calibri"/>
              </a:rPr>
              <a:t> is used throughout the entire lifecycle as an enabler to:</a:t>
            </a:r>
          </a:p>
          <a:p>
            <a:pPr marL="792480" lvl="1" indent="-304800" algn="just"/>
            <a:r>
              <a:rPr lang="en-US" sz="1400" b="0" dirty="0">
                <a:cs typeface="Calibri"/>
              </a:rPr>
              <a:t>facilitate risk-based decisions and </a:t>
            </a:r>
            <a:r>
              <a:rPr lang="en-US" sz="1400" dirty="0">
                <a:cs typeface="Calibri"/>
              </a:rPr>
              <a:t>implement</a:t>
            </a:r>
            <a:r>
              <a:rPr lang="en-US" sz="1400" b="0" dirty="0">
                <a:cs typeface="Calibri"/>
              </a:rPr>
              <a:t> a sound QRM program that </a:t>
            </a:r>
            <a:r>
              <a:rPr lang="en-US" sz="1400" dirty="0">
                <a:cs typeface="Calibri"/>
              </a:rPr>
              <a:t>ensures</a:t>
            </a:r>
            <a:r>
              <a:rPr lang="en-US" sz="1400" b="0" dirty="0">
                <a:cs typeface="Calibri"/>
              </a:rPr>
              <a:t> the level of effort, formality and </a:t>
            </a:r>
            <a:r>
              <a:rPr lang="en-US" sz="1400" dirty="0">
                <a:cs typeface="Calibri"/>
              </a:rPr>
              <a:t>documentation are</a:t>
            </a:r>
            <a:r>
              <a:rPr lang="en-US" sz="1400" b="0" dirty="0">
                <a:cs typeface="Calibri"/>
              </a:rPr>
              <a:t> commensurate with the level of risk. </a:t>
            </a:r>
            <a:endParaRPr lang="en-US" sz="1400" dirty="0">
              <a:cs typeface="Calibri" panose="020F0502020204030204" pitchFamily="34" charset="0"/>
            </a:endParaRPr>
          </a:p>
          <a:p>
            <a:pPr marL="792480" lvl="1" indent="-304800" algn="just"/>
            <a:r>
              <a:rPr lang="en-US" sz="1400" b="0" dirty="0">
                <a:effectLst/>
                <a:ea typeface="Times New Roman" panose="02020603050405020304" pitchFamily="18" charset="0"/>
                <a:cs typeface="Calibri"/>
              </a:rPr>
              <a:t>ensure medicinal quality </a:t>
            </a:r>
            <a:r>
              <a:rPr lang="en-US" sz="1400" b="0" dirty="0">
                <a:ea typeface="Times New Roman" panose="02020603050405020304" pitchFamily="18" charset="0"/>
                <a:cs typeface="Calibri"/>
              </a:rPr>
              <a:t>for </a:t>
            </a:r>
            <a:r>
              <a:rPr lang="en-US" sz="1400" b="0" dirty="0">
                <a:effectLst/>
                <a:ea typeface="Times New Roman" panose="02020603050405020304" pitchFamily="18" charset="0"/>
                <a:cs typeface="Calibri"/>
              </a:rPr>
              <a:t>patients by providing a proactive means to identify and control potential</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quality</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issues</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during</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development,</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manufacturing,</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and</a:t>
            </a:r>
            <a:r>
              <a:rPr lang="en-US" sz="1400" b="0" spc="-20" dirty="0">
                <a:effectLst/>
                <a:ea typeface="Times New Roman" panose="02020603050405020304" pitchFamily="18" charset="0"/>
                <a:cs typeface="Calibri"/>
              </a:rPr>
              <a:t> </a:t>
            </a:r>
            <a:r>
              <a:rPr lang="en-US" sz="1400" b="0" dirty="0">
                <a:effectLst/>
                <a:ea typeface="Times New Roman" panose="02020603050405020304" pitchFamily="18" charset="0"/>
                <a:cs typeface="Calibri"/>
              </a:rPr>
              <a:t>distribution.</a:t>
            </a:r>
            <a:r>
              <a:rPr lang="en-US" sz="1400" b="0" spc="-45" dirty="0">
                <a:ea typeface="Times New Roman" panose="02020603050405020304" pitchFamily="18" charset="0"/>
                <a:cs typeface="Calibri"/>
              </a:rPr>
              <a:t> </a:t>
            </a:r>
          </a:p>
        </p:txBody>
      </p:sp>
      <p:sp>
        <p:nvSpPr>
          <p:cNvPr id="9" name="Oval 8">
            <a:extLst>
              <a:ext uri="{FF2B5EF4-FFF2-40B4-BE49-F238E27FC236}">
                <a16:creationId xmlns:a16="http://schemas.microsoft.com/office/drawing/2014/main" id="{ED1040F4-E5D3-82F5-E0F3-85F03D16358A}"/>
              </a:ext>
            </a:extLst>
          </p:cNvPr>
          <p:cNvSpPr/>
          <p:nvPr/>
        </p:nvSpPr>
        <p:spPr bwMode="auto">
          <a:xfrm>
            <a:off x="6460976" y="2433464"/>
            <a:ext cx="2736304" cy="2808312"/>
          </a:xfrm>
          <a:prstGeom prst="ellipse">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path path="circle">
              <a:fillToRect l="100000" t="100000"/>
            </a:path>
            <a:tileRect r="-100000" b="-100000"/>
          </a:gra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5200" b="1" i="0" u="none" strike="noStrike" cap="none" normalizeH="0" baseline="0">
              <a:ln>
                <a:noFill/>
              </a:ln>
              <a:effectLst/>
              <a:latin typeface="Arial" charset="0"/>
              <a:cs typeface="Lucida Sans Unicode" charset="0"/>
            </a:endParaRPr>
          </a:p>
        </p:txBody>
      </p:sp>
      <p:cxnSp>
        <p:nvCxnSpPr>
          <p:cNvPr id="13" name="Straight Connector 12">
            <a:extLst>
              <a:ext uri="{FF2B5EF4-FFF2-40B4-BE49-F238E27FC236}">
                <a16:creationId xmlns:a16="http://schemas.microsoft.com/office/drawing/2014/main" id="{A1CDB0FB-A047-ED9E-AD8F-DF56A4A2C3CA}"/>
              </a:ext>
            </a:extLst>
          </p:cNvPr>
          <p:cNvCxnSpPr/>
          <p:nvPr/>
        </p:nvCxnSpPr>
        <p:spPr bwMode="auto">
          <a:xfrm flipV="1">
            <a:off x="6608361" y="3837620"/>
            <a:ext cx="1220767" cy="61206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7" name="Straight Connector 16">
            <a:extLst>
              <a:ext uri="{FF2B5EF4-FFF2-40B4-BE49-F238E27FC236}">
                <a16:creationId xmlns:a16="http://schemas.microsoft.com/office/drawing/2014/main" id="{231CC078-67A8-3FAC-6A0F-B2039CB45A08}"/>
              </a:ext>
            </a:extLst>
          </p:cNvPr>
          <p:cNvCxnSpPr/>
          <p:nvPr/>
        </p:nvCxnSpPr>
        <p:spPr bwMode="auto">
          <a:xfrm>
            <a:off x="7829128" y="3837620"/>
            <a:ext cx="1227505" cy="61206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9" name="Straight Connector 18">
            <a:extLst>
              <a:ext uri="{FF2B5EF4-FFF2-40B4-BE49-F238E27FC236}">
                <a16:creationId xmlns:a16="http://schemas.microsoft.com/office/drawing/2014/main" id="{0A2F5B89-9F0E-5ACE-1584-EBBFFEF4CD5A}"/>
              </a:ext>
            </a:extLst>
          </p:cNvPr>
          <p:cNvCxnSpPr>
            <a:cxnSpLocks/>
            <a:stCxn id="9" idx="0"/>
          </p:cNvCxnSpPr>
          <p:nvPr/>
        </p:nvCxnSpPr>
        <p:spPr bwMode="auto">
          <a:xfrm>
            <a:off x="7829128" y="2433464"/>
            <a:ext cx="0" cy="1404156"/>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3" name="TextBox 22">
            <a:extLst>
              <a:ext uri="{FF2B5EF4-FFF2-40B4-BE49-F238E27FC236}">
                <a16:creationId xmlns:a16="http://schemas.microsoft.com/office/drawing/2014/main" id="{45103B50-1FD0-BD7F-2B46-664FB0CB4FDC}"/>
              </a:ext>
            </a:extLst>
          </p:cNvPr>
          <p:cNvSpPr txBox="1"/>
          <p:nvPr/>
        </p:nvSpPr>
        <p:spPr bwMode="auto">
          <a:xfrm>
            <a:off x="6534669" y="3135542"/>
            <a:ext cx="1220766" cy="591273"/>
          </a:xfrm>
          <a:prstGeom prst="rect">
            <a:avLst/>
          </a:prstGeom>
          <a:noFill/>
          <a:ln w="9525">
            <a:noFill/>
            <a:round/>
            <a:headEnd/>
            <a:tailEnd/>
          </a:ln>
        </p:spPr>
        <p:txBody>
          <a:bodyPr wrap="square" lIns="90000" tIns="92880" rIns="90000" bIns="45000" rtlCol="0">
            <a:spAutoFit/>
          </a:bodyPr>
          <a:lstStyle/>
          <a:p>
            <a:pPr algn="ctr">
              <a:lnSpc>
                <a:spcPct val="81000"/>
              </a:lnSpc>
              <a:tabLst>
                <a:tab pos="723900" algn="l"/>
                <a:tab pos="1447800" algn="l"/>
                <a:tab pos="2171700" algn="l"/>
                <a:tab pos="2895600" algn="l"/>
                <a:tab pos="3619500" algn="l"/>
                <a:tab pos="4343400" algn="l"/>
                <a:tab pos="5067300" algn="l"/>
                <a:tab pos="5791200" algn="l"/>
              </a:tabLst>
            </a:pPr>
            <a:r>
              <a:rPr lang="da-DK" sz="1200">
                <a:latin typeface="Candara" pitchFamily="32" charset="0"/>
              </a:rPr>
              <a:t>Q8 </a:t>
            </a:r>
            <a:r>
              <a:rPr lang="da-DK" sz="1200" err="1">
                <a:latin typeface="Candara" pitchFamily="32" charset="0"/>
              </a:rPr>
              <a:t>Pharmaceutical</a:t>
            </a:r>
            <a:r>
              <a:rPr lang="da-DK" sz="1200">
                <a:latin typeface="Candara" pitchFamily="32" charset="0"/>
              </a:rPr>
              <a:t> </a:t>
            </a:r>
            <a:r>
              <a:rPr lang="da-DK" sz="1200" err="1">
                <a:latin typeface="Candara" pitchFamily="32" charset="0"/>
              </a:rPr>
              <a:t>development</a:t>
            </a:r>
            <a:endParaRPr lang="da-DK" sz="1200">
              <a:latin typeface="Candara" pitchFamily="32" charset="0"/>
            </a:endParaRPr>
          </a:p>
        </p:txBody>
      </p:sp>
      <p:sp>
        <p:nvSpPr>
          <p:cNvPr id="24" name="TextBox 23">
            <a:extLst>
              <a:ext uri="{FF2B5EF4-FFF2-40B4-BE49-F238E27FC236}">
                <a16:creationId xmlns:a16="http://schemas.microsoft.com/office/drawing/2014/main" id="{58C2C657-04C4-5F6F-44A5-B69355636265}"/>
              </a:ext>
            </a:extLst>
          </p:cNvPr>
          <p:cNvSpPr txBox="1"/>
          <p:nvPr/>
        </p:nvSpPr>
        <p:spPr bwMode="auto">
          <a:xfrm>
            <a:off x="7902821" y="3216275"/>
            <a:ext cx="1220766" cy="591273"/>
          </a:xfrm>
          <a:prstGeom prst="rect">
            <a:avLst/>
          </a:prstGeom>
          <a:noFill/>
          <a:ln w="9525">
            <a:noFill/>
            <a:round/>
            <a:headEnd/>
            <a:tailEnd/>
          </a:ln>
        </p:spPr>
        <p:txBody>
          <a:bodyPr wrap="square" lIns="90000" tIns="92880" rIns="90000" bIns="45000" rtlCol="0">
            <a:spAutoFit/>
          </a:bodyPr>
          <a:lstStyle/>
          <a:p>
            <a:pPr algn="ctr">
              <a:lnSpc>
                <a:spcPct val="81000"/>
              </a:lnSpc>
              <a:tabLst>
                <a:tab pos="723900" algn="l"/>
                <a:tab pos="1447800" algn="l"/>
                <a:tab pos="2171700" algn="l"/>
                <a:tab pos="2895600" algn="l"/>
                <a:tab pos="3619500" algn="l"/>
                <a:tab pos="4343400" algn="l"/>
                <a:tab pos="5067300" algn="l"/>
                <a:tab pos="5791200" algn="l"/>
              </a:tabLst>
            </a:pPr>
            <a:r>
              <a:rPr lang="da-DK" sz="1200">
                <a:latin typeface="Candara" pitchFamily="32" charset="0"/>
              </a:rPr>
              <a:t>Q9 (R1) Quality Risk Management</a:t>
            </a:r>
          </a:p>
        </p:txBody>
      </p:sp>
      <p:sp>
        <p:nvSpPr>
          <p:cNvPr id="25" name="TextBox 24">
            <a:extLst>
              <a:ext uri="{FF2B5EF4-FFF2-40B4-BE49-F238E27FC236}">
                <a16:creationId xmlns:a16="http://schemas.microsoft.com/office/drawing/2014/main" id="{8217FD56-27A7-8C81-0B50-C70678B1B5EC}"/>
              </a:ext>
            </a:extLst>
          </p:cNvPr>
          <p:cNvSpPr txBox="1"/>
          <p:nvPr/>
        </p:nvSpPr>
        <p:spPr bwMode="auto">
          <a:xfrm>
            <a:off x="7218744" y="4254458"/>
            <a:ext cx="1220766" cy="591273"/>
          </a:xfrm>
          <a:prstGeom prst="rect">
            <a:avLst/>
          </a:prstGeom>
          <a:noFill/>
          <a:ln w="9525">
            <a:noFill/>
            <a:round/>
            <a:headEnd/>
            <a:tailEnd/>
          </a:ln>
        </p:spPr>
        <p:txBody>
          <a:bodyPr wrap="square" lIns="90000" tIns="92880" rIns="90000" bIns="45000" rtlCol="0">
            <a:spAutoFit/>
          </a:bodyPr>
          <a:lstStyle/>
          <a:p>
            <a:pPr algn="ctr">
              <a:lnSpc>
                <a:spcPct val="81000"/>
              </a:lnSpc>
              <a:tabLst>
                <a:tab pos="723900" algn="l"/>
                <a:tab pos="1447800" algn="l"/>
                <a:tab pos="2171700" algn="l"/>
                <a:tab pos="2895600" algn="l"/>
                <a:tab pos="3619500" algn="l"/>
                <a:tab pos="4343400" algn="l"/>
                <a:tab pos="5067300" algn="l"/>
                <a:tab pos="5791200" algn="l"/>
              </a:tabLst>
            </a:pPr>
            <a:r>
              <a:rPr lang="da-DK" sz="1200">
                <a:latin typeface="Candara" pitchFamily="32" charset="0"/>
              </a:rPr>
              <a:t>Q10 </a:t>
            </a:r>
            <a:r>
              <a:rPr lang="da-DK" sz="1200" err="1">
                <a:latin typeface="Candara" pitchFamily="32" charset="0"/>
              </a:rPr>
              <a:t>Pharmaceutical</a:t>
            </a:r>
            <a:r>
              <a:rPr lang="da-DK" sz="1200">
                <a:latin typeface="Candara" pitchFamily="32" charset="0"/>
              </a:rPr>
              <a:t> Quality System</a:t>
            </a:r>
          </a:p>
        </p:txBody>
      </p:sp>
      <p:sp>
        <p:nvSpPr>
          <p:cNvPr id="10" name="TextBox 9">
            <a:extLst>
              <a:ext uri="{FF2B5EF4-FFF2-40B4-BE49-F238E27FC236}">
                <a16:creationId xmlns:a16="http://schemas.microsoft.com/office/drawing/2014/main" id="{458DE0CE-19CF-0323-0475-6CDFF15A7543}"/>
              </a:ext>
            </a:extLst>
          </p:cNvPr>
          <p:cNvSpPr txBox="1"/>
          <p:nvPr/>
        </p:nvSpPr>
        <p:spPr bwMode="auto">
          <a:xfrm>
            <a:off x="2909293" y="243104"/>
            <a:ext cx="6633663" cy="724002"/>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Lucida Sans Unicode"/>
              </a:rPr>
              <a:t>The Q8-Q9-Q10 Framework</a:t>
            </a:r>
            <a:br>
              <a:rPr lang="en-US" sz="1600">
                <a:solidFill>
                  <a:srgbClr val="0093D0"/>
                </a:solidFill>
                <a:latin typeface="Arial"/>
                <a:cs typeface="Arial"/>
              </a:rPr>
            </a:br>
            <a:r>
              <a:rPr lang="en-US" sz="1800">
                <a:solidFill>
                  <a:srgbClr val="0093D0"/>
                </a:solidFill>
                <a:latin typeface="Arial"/>
                <a:cs typeface="Lucida Sans Unicode"/>
              </a:rPr>
              <a:t>The context and benefit of the 3 guidelines </a:t>
            </a:r>
          </a:p>
        </p:txBody>
      </p:sp>
    </p:spTree>
    <p:extLst>
      <p:ext uri="{BB962C8B-B14F-4D97-AF65-F5344CB8AC3E}">
        <p14:creationId xmlns:p14="http://schemas.microsoft.com/office/powerpoint/2010/main" val="417090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313F-D220-035C-1947-081DF4C4A666}"/>
              </a:ext>
            </a:extLst>
          </p:cNvPr>
          <p:cNvSpPr>
            <a:spLocks noGrp="1"/>
          </p:cNvSpPr>
          <p:nvPr>
            <p:ph type="title"/>
          </p:nvPr>
        </p:nvSpPr>
        <p:spPr>
          <a:xfrm>
            <a:off x="3024649" y="323072"/>
            <a:ext cx="6215514" cy="790575"/>
          </a:xfrm>
        </p:spPr>
        <p:txBody>
          <a:bodyPr/>
          <a:lstStyle/>
          <a:p>
            <a:pPr>
              <a:lnSpc>
                <a:spcPct val="100000"/>
              </a:lnSpc>
            </a:pPr>
            <a:r>
              <a:rPr lang="en-US" sz="2000">
                <a:latin typeface="Arial"/>
                <a:cs typeface="Arial"/>
              </a:rPr>
              <a:t>The Q8-Q9-Q10 Framework</a:t>
            </a:r>
            <a:br>
              <a:rPr lang="en-US" sz="2000">
                <a:latin typeface="Arial"/>
                <a:cs typeface="Arial"/>
              </a:rPr>
            </a:br>
            <a:r>
              <a:rPr lang="en-US" sz="2000">
                <a:latin typeface="Arial"/>
                <a:cs typeface="Arial"/>
              </a:rPr>
              <a:t>The context and benefit of the 3 guidelines </a:t>
            </a:r>
            <a:endParaRPr lang="en-US" sz="2000">
              <a:latin typeface="Arial"/>
            </a:endParaRPr>
          </a:p>
        </p:txBody>
      </p:sp>
      <p:sp>
        <p:nvSpPr>
          <p:cNvPr id="3" name="Content Placeholder 2">
            <a:extLst>
              <a:ext uri="{FF2B5EF4-FFF2-40B4-BE49-F238E27FC236}">
                <a16:creationId xmlns:a16="http://schemas.microsoft.com/office/drawing/2014/main" id="{39A56C7C-6833-A6DD-42C8-A5AC0F3184EE}"/>
              </a:ext>
            </a:extLst>
          </p:cNvPr>
          <p:cNvSpPr>
            <a:spLocks noGrp="1"/>
          </p:cNvSpPr>
          <p:nvPr>
            <p:ph idx="1"/>
          </p:nvPr>
        </p:nvSpPr>
        <p:spPr>
          <a:xfrm>
            <a:off x="513437" y="1281336"/>
            <a:ext cx="8726726" cy="4512347"/>
          </a:xfrm>
        </p:spPr>
        <p:txBody>
          <a:bodyPr/>
          <a:lstStyle/>
          <a:p>
            <a:pPr marL="0" indent="0">
              <a:buNone/>
            </a:pPr>
            <a:endParaRPr lang="en-US" b="0" dirty="0">
              <a:cs typeface="Arial"/>
            </a:endParaRPr>
          </a:p>
          <a:p>
            <a:pPr marL="285750" indent="-285750">
              <a:buFont typeface="Arial"/>
              <a:buChar char="•"/>
            </a:pPr>
            <a:r>
              <a:rPr lang="en-US" sz="2100" dirty="0">
                <a:solidFill>
                  <a:srgbClr val="0093D0"/>
                </a:solidFill>
                <a:cs typeface="Arial"/>
              </a:rPr>
              <a:t>Q10 implementation</a:t>
            </a:r>
            <a:r>
              <a:rPr lang="en-US" sz="2100" b="0" dirty="0">
                <a:solidFill>
                  <a:srgbClr val="0093D0"/>
                </a:solidFill>
                <a:cs typeface="Arial"/>
              </a:rPr>
              <a:t> </a:t>
            </a:r>
            <a:r>
              <a:rPr lang="en-US" sz="2100" b="0" dirty="0">
                <a:cs typeface="Arial"/>
              </a:rPr>
              <a:t>should result in achieving several objectives, including:</a:t>
            </a:r>
          </a:p>
          <a:p>
            <a:pPr marL="988060" lvl="2" indent="-342900">
              <a:lnSpc>
                <a:spcPct val="150000"/>
              </a:lnSpc>
              <a:buAutoNum type="arabicPeriod"/>
            </a:pPr>
            <a:r>
              <a:rPr lang="en-US" sz="2100" dirty="0">
                <a:cs typeface="Arial"/>
              </a:rPr>
              <a:t>Achieve Product Realization</a:t>
            </a:r>
          </a:p>
          <a:p>
            <a:pPr marL="988060" lvl="2" indent="-342900">
              <a:lnSpc>
                <a:spcPct val="150000"/>
              </a:lnSpc>
              <a:buAutoNum type="arabicPeriod"/>
            </a:pPr>
            <a:r>
              <a:rPr lang="en-US" sz="2100" dirty="0"/>
              <a:t>Establish and Maintain a State of Control </a:t>
            </a:r>
          </a:p>
          <a:p>
            <a:pPr marL="988060" lvl="2" indent="-342900">
              <a:lnSpc>
                <a:spcPct val="150000"/>
              </a:lnSpc>
              <a:buAutoNum type="arabicPeriod"/>
            </a:pPr>
            <a:r>
              <a:rPr lang="en-US" sz="2100" dirty="0">
                <a:cs typeface="Lucida Sans Unicode"/>
              </a:rPr>
              <a:t>Facilitate Continual Improvement over the product lifecycle</a:t>
            </a:r>
          </a:p>
          <a:p>
            <a:pPr marL="1404620" lvl="3" indent="-342900">
              <a:buFont typeface="Arial" charset="0"/>
              <a:buChar char="•"/>
            </a:pPr>
            <a:endParaRPr lang="en-US" sz="2000" dirty="0">
              <a:cs typeface="Lucida Sans Unicode"/>
            </a:endParaRPr>
          </a:p>
          <a:p>
            <a:pPr marL="285750" indent="-285750">
              <a:buFont typeface="Arial"/>
              <a:buChar char="•"/>
            </a:pPr>
            <a:r>
              <a:rPr lang="en-US" dirty="0">
                <a:solidFill>
                  <a:srgbClr val="0093D0"/>
                </a:solidFill>
                <a:cs typeface="Arial"/>
              </a:rPr>
              <a:t>Enablers:</a:t>
            </a:r>
            <a:r>
              <a:rPr lang="en-US" b="0" dirty="0">
                <a:cs typeface="Arial"/>
              </a:rPr>
              <a:t> Use of </a:t>
            </a:r>
            <a:r>
              <a:rPr lang="en-US" b="0" u="sng" dirty="0">
                <a:cs typeface="Arial"/>
              </a:rPr>
              <a:t>knowledge management</a:t>
            </a:r>
            <a:r>
              <a:rPr lang="en-US" b="0" dirty="0">
                <a:cs typeface="Arial"/>
              </a:rPr>
              <a:t> and </a:t>
            </a:r>
            <a:r>
              <a:rPr lang="en-US" b="0" u="sng" dirty="0">
                <a:cs typeface="Arial"/>
              </a:rPr>
              <a:t>QRM</a:t>
            </a:r>
            <a:r>
              <a:rPr lang="en-US" b="0" dirty="0">
                <a:cs typeface="Arial"/>
              </a:rPr>
              <a:t> will enable a company to implement Q10 effectively and successfully. </a:t>
            </a:r>
          </a:p>
          <a:p>
            <a:pPr marL="0" indent="0">
              <a:buNone/>
            </a:pPr>
            <a:endParaRPr lang="en-US" dirty="0">
              <a:cs typeface="Arial"/>
            </a:endParaRPr>
          </a:p>
        </p:txBody>
      </p:sp>
    </p:spTree>
    <p:extLst>
      <p:ext uri="{BB962C8B-B14F-4D97-AF65-F5344CB8AC3E}">
        <p14:creationId xmlns:p14="http://schemas.microsoft.com/office/powerpoint/2010/main" val="14229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E34E9D-1240-EAE5-6B07-B2C5F6594175}"/>
              </a:ext>
            </a:extLst>
          </p:cNvPr>
          <p:cNvSpPr>
            <a:spLocks noGrp="1"/>
          </p:cNvSpPr>
          <p:nvPr>
            <p:ph type="body" sz="quarter" idx="4294967295"/>
          </p:nvPr>
        </p:nvSpPr>
        <p:spPr>
          <a:xfrm>
            <a:off x="1908129" y="1626319"/>
            <a:ext cx="5921000" cy="5127625"/>
          </a:xfrm>
        </p:spPr>
        <p:txBody>
          <a:bodyPr wrap="square" lIns="0" tIns="0" rIns="0" bIns="0" anchor="t">
            <a:noAutofit/>
          </a:bodyPr>
          <a:lstStyle/>
          <a:p>
            <a:pPr marL="0" indent="0">
              <a:buNone/>
            </a:pPr>
            <a:endParaRPr lang="fr-FR" dirty="0"/>
          </a:p>
          <a:p>
            <a:pPr marL="0" indent="0">
              <a:buNone/>
            </a:pPr>
            <a:endParaRPr lang="en-US" sz="1920" dirty="0"/>
          </a:p>
          <a:p>
            <a:pPr marL="0" indent="0" algn="just">
              <a:buNone/>
            </a:pPr>
            <a:r>
              <a:rPr lang="en-US" sz="2000" b="0" dirty="0"/>
              <a:t>Systematic approach to acquiring, </a:t>
            </a:r>
            <a:r>
              <a:rPr lang="en-US" sz="2000" b="0" dirty="0" err="1"/>
              <a:t>analysing</a:t>
            </a:r>
            <a:r>
              <a:rPr lang="en-US" sz="2000" b="0" dirty="0"/>
              <a:t>, storing, and disseminating information related to products, manufacturing processes and components. </a:t>
            </a:r>
          </a:p>
          <a:p>
            <a:pPr marL="0" indent="0">
              <a:buNone/>
            </a:pPr>
            <a:endParaRPr lang="fr-FR" sz="1707" b="0" dirty="0"/>
          </a:p>
          <a:p>
            <a:pPr marL="0" indent="0">
              <a:buNone/>
            </a:pPr>
            <a:endParaRPr lang="fr-FR" sz="1707" b="0" dirty="0"/>
          </a:p>
          <a:p>
            <a:pPr marL="0" indent="0">
              <a:buNone/>
            </a:pPr>
            <a:endParaRPr lang="fr-FR" sz="1707" b="0" dirty="0"/>
          </a:p>
          <a:p>
            <a:pPr marL="0" indent="0" algn="just">
              <a:buNone/>
            </a:pPr>
            <a:r>
              <a:rPr lang="en-US" sz="2000" b="0" dirty="0"/>
              <a:t>A systematic process for the assessment, control, communication and review of risks to the quality of the drug (medicinal) product across the product lifecycle. </a:t>
            </a:r>
            <a:endParaRPr lang="fr-FR" sz="2100" b="0" dirty="0"/>
          </a:p>
          <a:p>
            <a:pPr marL="0" indent="0">
              <a:buNone/>
            </a:pPr>
            <a:endParaRPr lang="fr-FR" sz="1280" dirty="0"/>
          </a:p>
        </p:txBody>
      </p:sp>
      <p:sp>
        <p:nvSpPr>
          <p:cNvPr id="3" name="Rectangle: Rounded Corners 2">
            <a:extLst>
              <a:ext uri="{FF2B5EF4-FFF2-40B4-BE49-F238E27FC236}">
                <a16:creationId xmlns:a16="http://schemas.microsoft.com/office/drawing/2014/main" id="{51661F87-B027-CD48-0191-ED7C22BC21DB}"/>
              </a:ext>
            </a:extLst>
          </p:cNvPr>
          <p:cNvSpPr/>
          <p:nvPr/>
        </p:nvSpPr>
        <p:spPr>
          <a:xfrm>
            <a:off x="1866386" y="1834430"/>
            <a:ext cx="5920999" cy="690697"/>
          </a:xfrm>
          <a:prstGeom prst="roundRect">
            <a:avLst/>
          </a:prstGeom>
          <a:solidFill>
            <a:srgbClr val="0099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lnSpc>
                <a:spcPct val="100000"/>
              </a:lnSpc>
              <a:spcBef>
                <a:spcPts val="0"/>
              </a:spcBef>
              <a:spcAft>
                <a:spcPts val="0"/>
              </a:spcAft>
              <a:buClrTx/>
              <a:buSzTx/>
            </a:pPr>
            <a:r>
              <a:rPr lang="en-US" sz="2347">
                <a:solidFill>
                  <a:prstClr val="white"/>
                </a:solidFill>
                <a:latin typeface="Arial"/>
              </a:rPr>
              <a:t>Knowledge Management (KM)</a:t>
            </a:r>
            <a:endParaRPr lang="en-US" sz="2347" u="sng">
              <a:ln>
                <a:solidFill>
                  <a:prstClr val="white"/>
                </a:solidFill>
              </a:ln>
              <a:solidFill>
                <a:prstClr val="white"/>
              </a:solidFill>
              <a:latin typeface="Arial"/>
            </a:endParaRPr>
          </a:p>
        </p:txBody>
      </p:sp>
      <p:sp>
        <p:nvSpPr>
          <p:cNvPr id="11" name="Rectangle: Rounded Corners 10">
            <a:extLst>
              <a:ext uri="{FF2B5EF4-FFF2-40B4-BE49-F238E27FC236}">
                <a16:creationId xmlns:a16="http://schemas.microsoft.com/office/drawing/2014/main" id="{C32F00FF-07BA-13D9-F9CF-9B326BD0A126}"/>
              </a:ext>
            </a:extLst>
          </p:cNvPr>
          <p:cNvSpPr/>
          <p:nvPr/>
        </p:nvSpPr>
        <p:spPr>
          <a:xfrm>
            <a:off x="1924473" y="4282702"/>
            <a:ext cx="5904656" cy="690697"/>
          </a:xfrm>
          <a:prstGeom prst="roundRect">
            <a:avLst/>
          </a:prstGeom>
          <a:solidFill>
            <a:srgbClr val="0099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lnSpc>
                <a:spcPct val="100000"/>
              </a:lnSpc>
              <a:spcBef>
                <a:spcPts val="0"/>
              </a:spcBef>
              <a:spcAft>
                <a:spcPts val="0"/>
              </a:spcAft>
              <a:buClrTx/>
              <a:buSzTx/>
            </a:pPr>
            <a:r>
              <a:rPr lang="en-US" sz="2347">
                <a:solidFill>
                  <a:prstClr val="white"/>
                </a:solidFill>
                <a:latin typeface="Arial"/>
              </a:rPr>
              <a:t>Quality Risk Management (QRM)</a:t>
            </a:r>
            <a:endParaRPr lang="en-US" sz="2347" u="sng">
              <a:solidFill>
                <a:prstClr val="white"/>
              </a:solidFill>
              <a:latin typeface="Arial"/>
            </a:endParaRPr>
          </a:p>
        </p:txBody>
      </p:sp>
      <p:sp>
        <p:nvSpPr>
          <p:cNvPr id="4" name="TextBox 3">
            <a:extLst>
              <a:ext uri="{FF2B5EF4-FFF2-40B4-BE49-F238E27FC236}">
                <a16:creationId xmlns:a16="http://schemas.microsoft.com/office/drawing/2014/main" id="{DC3EA13D-DD11-40B4-6F93-DF5A74CADA74}"/>
              </a:ext>
            </a:extLst>
          </p:cNvPr>
          <p:cNvSpPr txBox="1"/>
          <p:nvPr/>
        </p:nvSpPr>
        <p:spPr bwMode="auto">
          <a:xfrm>
            <a:off x="2900046" y="384597"/>
            <a:ext cx="6838660" cy="754780"/>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Lucida Sans Unicode"/>
              </a:rPr>
              <a:t>The Enablers:</a:t>
            </a:r>
            <a:endParaRPr lang="en-US" sz="2000">
              <a:solidFill>
                <a:srgbClr val="0093D0"/>
              </a:solidFill>
              <a:latin typeface="Arial"/>
            </a:endParaRPr>
          </a:p>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Lucida Sans Unicode"/>
              </a:rPr>
              <a:t>The Foundation of the Pharmaceutical Quality System</a:t>
            </a:r>
            <a:endParaRPr lang="en-US" sz="2000">
              <a:solidFill>
                <a:srgbClr val="0093D0"/>
              </a:solidFill>
              <a:latin typeface="Arial"/>
            </a:endParaRPr>
          </a:p>
        </p:txBody>
      </p:sp>
    </p:spTree>
    <p:extLst>
      <p:ext uri="{BB962C8B-B14F-4D97-AF65-F5344CB8AC3E}">
        <p14:creationId xmlns:p14="http://schemas.microsoft.com/office/powerpoint/2010/main" val="24862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41E43-95A3-FD86-BFAF-395D24FA6121}"/>
              </a:ext>
            </a:extLst>
          </p:cNvPr>
          <p:cNvSpPr>
            <a:spLocks noGrp="1"/>
          </p:cNvSpPr>
          <p:nvPr>
            <p:ph idx="1"/>
          </p:nvPr>
        </p:nvSpPr>
        <p:spPr>
          <a:xfrm>
            <a:off x="409023" y="1572136"/>
            <a:ext cx="7996169" cy="4873295"/>
          </a:xfrm>
        </p:spPr>
        <p:txBody>
          <a:bodyPr/>
          <a:lstStyle/>
          <a:p>
            <a:pPr marL="487680" indent="-487680">
              <a:spcBef>
                <a:spcPts val="1200"/>
              </a:spcBef>
            </a:pPr>
            <a:r>
              <a:rPr lang="en-US" sz="1700" b="0">
                <a:effectLst/>
                <a:ea typeface="Times New Roman" panose="02020603050405020304" pitchFamily="18" charset="0"/>
              </a:rPr>
              <a:t>It is essential that adequate resources and knowledge are available to support the </a:t>
            </a:r>
            <a:r>
              <a:rPr lang="en-US" sz="1700" b="0" spc="-10">
                <a:ea typeface="Times New Roman" panose="02020603050405020304" pitchFamily="18" charset="0"/>
              </a:rPr>
              <a:t>QRM </a:t>
            </a:r>
            <a:r>
              <a:rPr lang="en-US" sz="1700" b="0">
                <a:ea typeface="Times New Roman" panose="02020603050405020304" pitchFamily="18" charset="0"/>
              </a:rPr>
              <a:t>process. </a:t>
            </a:r>
            <a:r>
              <a:rPr lang="en-US" sz="1700">
                <a:solidFill>
                  <a:srgbClr val="0093D0"/>
                </a:solidFill>
                <a:ea typeface="Times New Roman" panose="02020603050405020304" pitchFamily="18" charset="0"/>
              </a:rPr>
              <a:t>Incomplete</a:t>
            </a:r>
            <a:r>
              <a:rPr lang="en-US" sz="1700" spc="-20">
                <a:solidFill>
                  <a:srgbClr val="0093D0"/>
                </a:solidFill>
                <a:effectLst/>
                <a:ea typeface="Times New Roman" panose="02020603050405020304" pitchFamily="18" charset="0"/>
              </a:rPr>
              <a:t> </a:t>
            </a:r>
            <a:r>
              <a:rPr lang="en-US" sz="1700">
                <a:solidFill>
                  <a:srgbClr val="0093D0"/>
                </a:solidFill>
                <a:effectLst/>
                <a:ea typeface="Times New Roman" panose="02020603050405020304" pitchFamily="18" charset="0"/>
              </a:rPr>
              <a:t>knowledge can impact QRM effectiveness</a:t>
            </a:r>
            <a:r>
              <a:rPr lang="en-US" sz="1700">
                <a:effectLst/>
                <a:ea typeface="Times New Roman" panose="02020603050405020304" pitchFamily="18" charset="0"/>
              </a:rPr>
              <a:t>.</a:t>
            </a:r>
            <a:r>
              <a:rPr lang="en-US" sz="1700">
                <a:ea typeface="Times New Roman" panose="02020603050405020304" pitchFamily="18" charset="0"/>
              </a:rPr>
              <a:t> </a:t>
            </a:r>
            <a:endParaRPr lang="en-US" sz="1700">
              <a:cs typeface="Arial"/>
            </a:endParaRPr>
          </a:p>
          <a:p>
            <a:pPr marL="487680" indent="-487680">
              <a:spcBef>
                <a:spcPts val="1200"/>
              </a:spcBef>
            </a:pPr>
            <a:r>
              <a:rPr lang="en-GB" sz="1700" b="0">
                <a:cs typeface="Arial"/>
              </a:rPr>
              <a:t>For example, when performing the risk assessment aspect of QRM, </a:t>
            </a:r>
            <a:r>
              <a:rPr lang="en-GB" sz="1700">
                <a:solidFill>
                  <a:srgbClr val="0093D0"/>
                </a:solidFill>
                <a:cs typeface="Arial"/>
              </a:rPr>
              <a:t>key knowledge inputs</a:t>
            </a:r>
            <a:r>
              <a:rPr lang="en-GB" sz="1700" b="0">
                <a:solidFill>
                  <a:srgbClr val="0093D0"/>
                </a:solidFill>
                <a:cs typeface="Arial"/>
              </a:rPr>
              <a:t> </a:t>
            </a:r>
            <a:r>
              <a:rPr lang="en-GB" sz="1700">
                <a:solidFill>
                  <a:srgbClr val="0093D0"/>
                </a:solidFill>
                <a:cs typeface="Arial"/>
              </a:rPr>
              <a:t>would include:</a:t>
            </a:r>
            <a:endParaRPr lang="en-US" sz="1700">
              <a:solidFill>
                <a:srgbClr val="0093D0"/>
              </a:solidFill>
              <a:cs typeface="Arial"/>
            </a:endParaRPr>
          </a:p>
          <a:p>
            <a:pPr marL="792480" lvl="1" indent="-304800">
              <a:spcBef>
                <a:spcPts val="1200"/>
              </a:spcBef>
              <a:buFont typeface="Arial" pitchFamily="2" charset="2"/>
              <a:buChar char="•"/>
            </a:pPr>
            <a:r>
              <a:rPr lang="en-GB" sz="1700">
                <a:cs typeface="Arial"/>
              </a:rPr>
              <a:t>Identifying needed data and information (to support hazard identification); </a:t>
            </a:r>
            <a:endParaRPr lang="en-GB" sz="1700">
              <a:solidFill>
                <a:srgbClr val="FF0000"/>
              </a:solidFill>
              <a:cs typeface="Arial"/>
            </a:endParaRPr>
          </a:p>
          <a:p>
            <a:pPr marL="792480" lvl="1" indent="-304800">
              <a:spcBef>
                <a:spcPts val="1200"/>
              </a:spcBef>
              <a:buFont typeface="Arial" pitchFamily="2" charset="2"/>
              <a:buChar char="•"/>
            </a:pPr>
            <a:r>
              <a:rPr lang="en-GB" sz="1700">
                <a:cs typeface="Arial"/>
              </a:rPr>
              <a:t>Analysing raw data and other relevant information sources (risk analysis); </a:t>
            </a:r>
            <a:endParaRPr lang="en-US" sz="1700">
              <a:cs typeface="Arial"/>
            </a:endParaRPr>
          </a:p>
          <a:p>
            <a:pPr marL="792480" lvl="1" indent="-304800">
              <a:spcBef>
                <a:spcPts val="1200"/>
              </a:spcBef>
              <a:buFont typeface="Arial" pitchFamily="2" charset="2"/>
              <a:buChar char="•"/>
            </a:pPr>
            <a:r>
              <a:rPr lang="en-GB" sz="1700">
                <a:cs typeface="Arial"/>
              </a:rPr>
              <a:t>Determining the degree of residual uncertainty and where knowledge gaps remain</a:t>
            </a:r>
          </a:p>
          <a:p>
            <a:pPr marL="792480" lvl="1" indent="-304800">
              <a:spcBef>
                <a:spcPts val="1200"/>
              </a:spcBef>
              <a:buFont typeface="Arial,Sans-Serif" pitchFamily="34" charset="0"/>
            </a:pPr>
            <a:r>
              <a:rPr lang="en-GB" sz="1700">
                <a:cs typeface="Arial"/>
              </a:rPr>
              <a:t>Evaluating available data, results from measurements, and other knowledge to determine significance of risks (risk evaluation)</a:t>
            </a:r>
            <a:endParaRPr lang="en-US" sz="1700">
              <a:cs typeface="Arial"/>
            </a:endParaRPr>
          </a:p>
          <a:p>
            <a:pPr marL="487680" indent="-487680">
              <a:spcBef>
                <a:spcPts val="1200"/>
              </a:spcBef>
            </a:pPr>
            <a:r>
              <a:rPr lang="en-GB" sz="1700">
                <a:solidFill>
                  <a:srgbClr val="0093D0"/>
                </a:solidFill>
                <a:cs typeface="Arial"/>
              </a:rPr>
              <a:t>These decisions </a:t>
            </a:r>
            <a:r>
              <a:rPr lang="en-GB" sz="1700" b="0">
                <a:cs typeface="Arial"/>
              </a:rPr>
              <a:t>on risks, and the associated risk controls (risk acceptance),</a:t>
            </a:r>
            <a:r>
              <a:rPr lang="en-GB" sz="1700">
                <a:cs typeface="Arial"/>
              </a:rPr>
              <a:t> </a:t>
            </a:r>
            <a:r>
              <a:rPr lang="en-GB" sz="1700">
                <a:solidFill>
                  <a:srgbClr val="0093D0"/>
                </a:solidFill>
                <a:cs typeface="Arial"/>
              </a:rPr>
              <a:t>should be captured and documented for use throughout the lifecycle</a:t>
            </a:r>
          </a:p>
          <a:p>
            <a:pPr marL="487680" indent="-487680">
              <a:spcBef>
                <a:spcPts val="1200"/>
              </a:spcBef>
            </a:pPr>
            <a:r>
              <a:rPr lang="en-GB" sz="1700">
                <a:solidFill>
                  <a:srgbClr val="0093D0"/>
                </a:solidFill>
                <a:cs typeface="Arial"/>
              </a:rPr>
              <a:t>New knowledge should be monitored</a:t>
            </a:r>
            <a:r>
              <a:rPr lang="en-GB" sz="1700" b="0">
                <a:cs typeface="Arial"/>
              </a:rPr>
              <a:t>, and acceptability of risk controls revisited whenever appropriate (risk review) </a:t>
            </a:r>
            <a:endParaRPr lang="en-GB" sz="1700" b="0">
              <a:solidFill>
                <a:srgbClr val="FF0000"/>
              </a:solidFill>
              <a:cs typeface="Arial"/>
            </a:endParaRPr>
          </a:p>
          <a:p>
            <a:pPr marL="487680" indent="-487680">
              <a:spcBef>
                <a:spcPts val="1200"/>
              </a:spcBef>
            </a:pPr>
            <a:r>
              <a:rPr lang="en-GB" sz="1700" b="0">
                <a:cs typeface="Arial"/>
              </a:rPr>
              <a:t>Knowledge management also facilitates </a:t>
            </a:r>
            <a:r>
              <a:rPr lang="en-GB" sz="1700">
                <a:solidFill>
                  <a:srgbClr val="0093D0"/>
                </a:solidFill>
                <a:cs typeface="Arial"/>
              </a:rPr>
              <a:t>communication about risks among stakeholders</a:t>
            </a:r>
            <a:r>
              <a:rPr lang="en-GB" sz="1700" b="0">
                <a:solidFill>
                  <a:srgbClr val="0093D0"/>
                </a:solidFill>
                <a:cs typeface="Arial"/>
              </a:rPr>
              <a:t> </a:t>
            </a:r>
            <a:r>
              <a:rPr lang="en-GB" sz="1700" b="0">
                <a:cs typeface="Arial"/>
              </a:rPr>
              <a:t>(risk communication)</a:t>
            </a:r>
            <a:endParaRPr lang="en-US" sz="1700" b="0"/>
          </a:p>
        </p:txBody>
      </p:sp>
      <p:sp>
        <p:nvSpPr>
          <p:cNvPr id="5" name="TextBox 4">
            <a:extLst>
              <a:ext uri="{FF2B5EF4-FFF2-40B4-BE49-F238E27FC236}">
                <a16:creationId xmlns:a16="http://schemas.microsoft.com/office/drawing/2014/main" id="{CF5DE68B-D6F6-F8FD-96C7-3AE0972D2015}"/>
              </a:ext>
            </a:extLst>
          </p:cNvPr>
          <p:cNvSpPr txBox="1"/>
          <p:nvPr/>
        </p:nvSpPr>
        <p:spPr bwMode="auto">
          <a:xfrm>
            <a:off x="3110307" y="415993"/>
            <a:ext cx="6387689" cy="637825"/>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81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Lucida Sans Unicode"/>
              </a:rPr>
              <a:t>Linkage between QRM and Knowledge Management</a:t>
            </a:r>
            <a:endParaRPr lang="en-US" sz="2000">
              <a:solidFill>
                <a:srgbClr val="0093D0"/>
              </a:solidFill>
              <a:latin typeface="Arial"/>
            </a:endParaRPr>
          </a:p>
        </p:txBody>
      </p:sp>
    </p:spTree>
    <p:extLst>
      <p:ext uri="{BB962C8B-B14F-4D97-AF65-F5344CB8AC3E}">
        <p14:creationId xmlns:p14="http://schemas.microsoft.com/office/powerpoint/2010/main" val="342502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93BEB5A-CCA0-2188-08FF-5F65C5369A07}"/>
              </a:ext>
            </a:extLst>
          </p:cNvPr>
          <p:cNvSpPr>
            <a:spLocks noGrp="1"/>
          </p:cNvSpPr>
          <p:nvPr>
            <p:ph type="title" idx="4294967295"/>
          </p:nvPr>
        </p:nvSpPr>
        <p:spPr>
          <a:xfrm>
            <a:off x="2726924" y="176199"/>
            <a:ext cx="7181522" cy="1219200"/>
          </a:xfrm>
        </p:spPr>
        <p:txBody>
          <a:bodyPr/>
          <a:lstStyle/>
          <a:p>
            <a:pPr algn="ctr"/>
            <a:r>
              <a:rPr lang="en-US" altLang="en-US" sz="1950">
                <a:latin typeface="Arial"/>
              </a:rPr>
              <a:t>Knowledge Management Requires Systematic Approach to Assuring Process Performance &amp; Product Quality</a:t>
            </a:r>
            <a:endParaRPr lang="en-US" altLang="en-US" sz="1950" i="1">
              <a:latin typeface="Arial"/>
            </a:endParaRPr>
          </a:p>
        </p:txBody>
      </p:sp>
      <p:sp>
        <p:nvSpPr>
          <p:cNvPr id="38915" name="Content Placeholder 2">
            <a:extLst>
              <a:ext uri="{FF2B5EF4-FFF2-40B4-BE49-F238E27FC236}">
                <a16:creationId xmlns:a16="http://schemas.microsoft.com/office/drawing/2014/main" id="{E0999227-CB87-95B3-862A-32BA8098AFE7}"/>
              </a:ext>
            </a:extLst>
          </p:cNvPr>
          <p:cNvSpPr>
            <a:spLocks noGrp="1"/>
          </p:cNvSpPr>
          <p:nvPr>
            <p:ph idx="4294967295"/>
          </p:nvPr>
        </p:nvSpPr>
        <p:spPr>
          <a:xfrm>
            <a:off x="637853" y="1490117"/>
            <a:ext cx="8297250" cy="5072130"/>
          </a:xfrm>
        </p:spPr>
        <p:txBody>
          <a:bodyPr/>
          <a:lstStyle/>
          <a:p>
            <a:pPr marL="0" indent="0" algn="just">
              <a:buNone/>
            </a:pPr>
            <a:r>
              <a:rPr lang="en-US" sz="1800" dirty="0">
                <a:solidFill>
                  <a:srgbClr val="0093D0"/>
                </a:solidFill>
                <a:cs typeface="Arial"/>
              </a:rPr>
              <a:t>ICH Q8(R2) </a:t>
            </a:r>
            <a:r>
              <a:rPr lang="en-US" sz="1800" b="0" dirty="0">
                <a:cs typeface="Arial"/>
              </a:rPr>
              <a:t>states that better process development approach can provide a strong foundation for lifecycle quality improvement. It states that a "more systematic approach could facilitate continual improvement and innovation throughout the product lifecycle (See </a:t>
            </a:r>
            <a:r>
              <a:rPr lang="en-US" sz="1800" dirty="0">
                <a:solidFill>
                  <a:srgbClr val="0093D0"/>
                </a:solidFill>
                <a:cs typeface="Arial"/>
              </a:rPr>
              <a:t>ICH Q10</a:t>
            </a:r>
            <a:r>
              <a:rPr lang="en-US" sz="1800" b="0" dirty="0">
                <a:cs typeface="Arial"/>
              </a:rPr>
              <a:t>)." </a:t>
            </a:r>
            <a:endParaRPr lang="en-US" sz="1800" dirty="0"/>
          </a:p>
          <a:p>
            <a:pPr marL="0" indent="0" algn="just">
              <a:buNone/>
            </a:pPr>
            <a:r>
              <a:rPr lang="en-US" sz="1800" dirty="0">
                <a:solidFill>
                  <a:srgbClr val="0093D0"/>
                </a:solidFill>
                <a:cs typeface="Arial"/>
              </a:rPr>
              <a:t>ICH Q10 </a:t>
            </a:r>
            <a:r>
              <a:rPr lang="en-US" sz="1800" b="0" dirty="0">
                <a:cs typeface="Arial"/>
              </a:rPr>
              <a:t>provides further details on the systematic approach:  </a:t>
            </a:r>
            <a:endParaRPr lang="en-US" sz="1800" b="0" dirty="0">
              <a:solidFill>
                <a:srgbClr val="FF0000"/>
              </a:solidFill>
              <a:ea typeface="Calibri"/>
              <a:cs typeface="Arial"/>
            </a:endParaRPr>
          </a:p>
          <a:p>
            <a:pPr marL="342900" indent="-342900" algn="just">
              <a:buFont typeface="Arial"/>
              <a:buChar char="•"/>
            </a:pPr>
            <a:r>
              <a:rPr lang="en-US" sz="1800" b="0" dirty="0">
                <a:cs typeface="Arial"/>
              </a:rPr>
              <a:t>It notes that a manufacturer should "develop and use effective monitoring and control systems for process performance and product quality to provide assurance of continued suitability and capability of processes." </a:t>
            </a:r>
          </a:p>
          <a:p>
            <a:pPr marL="342900" indent="-342900" algn="just">
              <a:buFont typeface="Arial"/>
              <a:buChar char="•"/>
            </a:pPr>
            <a:r>
              <a:rPr lang="en-US" sz="1800" b="0" dirty="0">
                <a:cs typeface="Arial"/>
              </a:rPr>
              <a:t>The guideline adds that "A well-defined system for process performance and product quality monitoring should be applied to assure performance within a state of control and to identify improvement areas." </a:t>
            </a:r>
            <a:endParaRPr lang="en-US" sz="1800" b="1" i="1" dirty="0">
              <a:latin typeface="Arial"/>
              <a:ea typeface="Calibri"/>
              <a:cs typeface="Lucida Sans Unicode"/>
            </a:endParaRPr>
          </a:p>
          <a:p>
            <a:pPr marL="342900" indent="-342900" algn="just">
              <a:buFont typeface="Arial"/>
              <a:buChar char="•"/>
            </a:pPr>
            <a:r>
              <a:rPr lang="en-US" sz="1800" b="0" dirty="0">
                <a:solidFill>
                  <a:srgbClr val="000000"/>
                </a:solidFill>
                <a:latin typeface="Arial"/>
                <a:ea typeface="Calibri"/>
                <a:cs typeface="Arial"/>
              </a:rPr>
              <a:t>Ultimately, this data and other quality system information provides the knowledge to "implement appropriate product quality improvements, process improvements, variability reduction, innovations and pharmaceutical quality system enhancements." </a:t>
            </a:r>
            <a:endParaRPr lang="en-US" sz="1800" dirty="0"/>
          </a:p>
          <a:p>
            <a:pPr marL="342900" indent="-342900">
              <a:buFont typeface="Arial"/>
              <a:buChar char="•"/>
            </a:pPr>
            <a:endParaRPr lang="en-US" sz="1800" b="0" dirty="0">
              <a:solidFill>
                <a:srgbClr val="000000"/>
              </a:solidFill>
              <a:latin typeface="Arial"/>
              <a:ea typeface="Calibri"/>
              <a:cs typeface="Arial"/>
            </a:endParaRPr>
          </a:p>
          <a:p>
            <a:pPr marL="0" indent="0">
              <a:buNone/>
            </a:pPr>
            <a:endParaRPr lang="en-US" sz="1800" b="0" dirty="0">
              <a:solidFill>
                <a:srgbClr val="FF0000"/>
              </a:solidFill>
              <a:latin typeface="Calibri"/>
              <a:ea typeface="Calibri"/>
              <a:cs typeface="Calibri"/>
            </a:endParaRPr>
          </a:p>
          <a:p>
            <a:pPr marL="0" indent="0">
              <a:buNone/>
            </a:pPr>
            <a:endParaRPr lang="en-US" altLang="en-US" sz="1800" b="0" dirty="0">
              <a:solidFill>
                <a:srgbClr val="000000"/>
              </a:solidFill>
              <a:latin typeface="Arial"/>
              <a:ea typeface="Calibri"/>
              <a:cs typeface="Lucida Sans Unicode"/>
            </a:endParaRPr>
          </a:p>
          <a:p>
            <a:pPr>
              <a:buFont typeface="Arial"/>
              <a:buChar char="•"/>
            </a:pPr>
            <a:endParaRPr lang="en-US" altLang="en-US" sz="1800" dirty="0"/>
          </a:p>
          <a:p>
            <a:pPr marL="1463040" lvl="4" indent="0">
              <a:buNone/>
            </a:pPr>
            <a:r>
              <a:rPr lang="en-US" altLang="en-US" sz="1800" dirty="0"/>
              <a:t>                                                                </a:t>
            </a:r>
          </a:p>
          <a:p>
            <a:pPr>
              <a:buFont typeface="Arial"/>
            </a:pPr>
            <a:endParaRPr lang="en-US"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ECD265C-4F10-4D11-C26B-8E6B69DDA9BF}"/>
              </a:ext>
            </a:extLst>
          </p:cNvPr>
          <p:cNvSpPr>
            <a:spLocks noGrp="1"/>
          </p:cNvSpPr>
          <p:nvPr>
            <p:ph idx="1"/>
          </p:nvPr>
        </p:nvSpPr>
        <p:spPr>
          <a:xfrm>
            <a:off x="487683" y="3765884"/>
            <a:ext cx="8803904" cy="533730"/>
          </a:xfrm>
        </p:spPr>
        <p:txBody>
          <a:bodyPr>
            <a:noAutofit/>
          </a:bodyPr>
          <a:lstStyle/>
          <a:p>
            <a:pPr marL="0" indent="0">
              <a:buNone/>
            </a:pPr>
            <a:r>
              <a:rPr lang="en-US" sz="1600" b="0" dirty="0"/>
              <a:t>In a </a:t>
            </a:r>
            <a:r>
              <a:rPr lang="en-US" sz="1600" dirty="0">
                <a:solidFill>
                  <a:srgbClr val="0093D0"/>
                </a:solidFill>
              </a:rPr>
              <a:t>lifecycle approach </a:t>
            </a:r>
            <a:r>
              <a:rPr lang="en-US" sz="1600" b="0" dirty="0"/>
              <a:t>using the Pharmaceutical Quality System to guide how knowledge is generated, used and flows, outlines the key activities of Quality by Design </a:t>
            </a:r>
            <a:r>
              <a:rPr lang="en-US" sz="1450" b="0" dirty="0"/>
              <a:t> </a:t>
            </a:r>
            <a:endParaRPr lang="en-US" sz="1493" b="0" dirty="0"/>
          </a:p>
        </p:txBody>
      </p:sp>
      <p:pic>
        <p:nvPicPr>
          <p:cNvPr id="4" name="Picture 3">
            <a:extLst>
              <a:ext uri="{FF2B5EF4-FFF2-40B4-BE49-F238E27FC236}">
                <a16:creationId xmlns:a16="http://schemas.microsoft.com/office/drawing/2014/main" id="{73E635E9-C521-3BB3-4A70-4DED96FE4C1A}"/>
              </a:ext>
            </a:extLst>
          </p:cNvPr>
          <p:cNvPicPr>
            <a:picLocks noChangeAspect="1"/>
          </p:cNvPicPr>
          <p:nvPr/>
        </p:nvPicPr>
        <p:blipFill>
          <a:blip r:embed="rId2"/>
          <a:stretch>
            <a:fillRect/>
          </a:stretch>
        </p:blipFill>
        <p:spPr>
          <a:xfrm>
            <a:off x="2572544" y="1356609"/>
            <a:ext cx="4173842" cy="2189168"/>
          </a:xfrm>
          <a:prstGeom prst="rect">
            <a:avLst/>
          </a:prstGeom>
        </p:spPr>
      </p:pic>
      <p:sp>
        <p:nvSpPr>
          <p:cNvPr id="5" name="Pladsholder til indhold 1">
            <a:extLst>
              <a:ext uri="{FF2B5EF4-FFF2-40B4-BE49-F238E27FC236}">
                <a16:creationId xmlns:a16="http://schemas.microsoft.com/office/drawing/2014/main" id="{7E45A9EF-1C25-65D4-E1DC-9A38F72C3F51}"/>
              </a:ext>
            </a:extLst>
          </p:cNvPr>
          <p:cNvSpPr txBox="1">
            <a:spLocks/>
          </p:cNvSpPr>
          <p:nvPr/>
        </p:nvSpPr>
        <p:spPr bwMode="auto">
          <a:xfrm>
            <a:off x="487683" y="4539353"/>
            <a:ext cx="2731654" cy="2394125"/>
          </a:xfrm>
          <a:prstGeom prst="rect">
            <a:avLst/>
          </a:prstGeom>
          <a:noFill/>
          <a:ln w="9525">
            <a:noFill/>
            <a:round/>
            <a:headEnd/>
            <a:tailEnd/>
          </a:ln>
        </p:spPr>
        <p:txBody>
          <a:bodyPr vert="horz" wrap="square" lIns="0" tIns="30106" rIns="0" bIns="0" numCol="1" anchor="t" anchorCtr="0" compatLnSpc="1">
            <a:prstTxWarp prst="textNoShape">
              <a:avLst/>
            </a:prstTxWarp>
            <a:noAutofit/>
          </a:bodyPr>
          <a:lstStyle>
            <a:lvl1pPr marL="457214" indent="-457214" algn="l" defTabSz="421184" rtl="0" eaLnBrk="0" fontAlgn="base" hangingPunct="0">
              <a:spcBef>
                <a:spcPct val="50000"/>
              </a:spcBef>
              <a:spcAft>
                <a:spcPct val="0"/>
              </a:spcAft>
              <a:buClr>
                <a:srgbClr val="0093D0"/>
              </a:buClr>
              <a:buSzPct val="120000"/>
              <a:buFont typeface="Wingdings" pitchFamily="2" charset="2"/>
              <a:buChar char="Ø"/>
              <a:defRPr sz="2800" b="1">
                <a:solidFill>
                  <a:schemeClr val="tx1"/>
                </a:solidFill>
                <a:latin typeface="+mn-lt"/>
                <a:ea typeface="+mn-ea"/>
                <a:cs typeface="+mn-cs"/>
              </a:defRPr>
            </a:lvl1pPr>
            <a:lvl2pPr marL="742973" indent="-285759" algn="l" defTabSz="421184" rtl="0" eaLnBrk="0" fontAlgn="base" hangingPunct="0">
              <a:spcBef>
                <a:spcPct val="20000"/>
              </a:spcBef>
              <a:spcAft>
                <a:spcPct val="0"/>
              </a:spcAft>
              <a:buClr>
                <a:srgbClr val="0093D0"/>
              </a:buClr>
              <a:buSzPct val="80000"/>
              <a:buFont typeface="Arial" pitchFamily="34" charset="0"/>
              <a:buChar char="•"/>
              <a:defRPr sz="2800">
                <a:solidFill>
                  <a:schemeClr val="tx1"/>
                </a:solidFill>
                <a:latin typeface="+mn-lt"/>
                <a:cs typeface="+mn-cs"/>
              </a:defRPr>
            </a:lvl2pPr>
            <a:lvl3pPr marL="1012031" indent="-169664" algn="l" defTabSz="421184" rtl="0" eaLnBrk="0" fontAlgn="base" hangingPunct="0">
              <a:spcBef>
                <a:spcPct val="10000"/>
              </a:spcBef>
              <a:spcAft>
                <a:spcPct val="0"/>
              </a:spcAft>
              <a:buClr>
                <a:srgbClr val="0093D0"/>
              </a:buClr>
              <a:buSzPct val="110000"/>
              <a:buFont typeface="Arial" charset="0"/>
              <a:buChar char="-"/>
              <a:defRPr sz="1875">
                <a:solidFill>
                  <a:schemeClr val="tx1"/>
                </a:solidFill>
                <a:latin typeface="+mn-lt"/>
                <a:cs typeface="+mn-cs"/>
              </a:defRPr>
            </a:lvl3pPr>
            <a:lvl4pPr marL="1500188"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4pPr>
            <a:lvl5pPr marL="1928813"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5pPr>
            <a:lvl6pPr marL="235743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6pPr>
            <a:lvl7pPr marL="278606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7pPr>
            <a:lvl8pPr marL="321468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8pPr>
            <a:lvl9pPr marL="364331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9pPr>
          </a:lstStyle>
          <a:p>
            <a:pPr marL="307210" indent="-307210"/>
            <a:r>
              <a:rPr lang="en-US" sz="1493" b="0" kern="0" dirty="0"/>
              <a:t>During development and technology transfer products and processes are designed </a:t>
            </a:r>
          </a:p>
          <a:p>
            <a:pPr marL="307210" indent="-307210"/>
            <a:r>
              <a:rPr lang="en-US" sz="1493" b="0" kern="0" dirty="0"/>
              <a:t>Knowledge of risk scenarios guide the decisions to focus development studies as well as establishment of risk controls as part of the control strategy</a:t>
            </a:r>
          </a:p>
        </p:txBody>
      </p:sp>
      <p:sp>
        <p:nvSpPr>
          <p:cNvPr id="7" name="Pladsholder til indhold 1">
            <a:extLst>
              <a:ext uri="{FF2B5EF4-FFF2-40B4-BE49-F238E27FC236}">
                <a16:creationId xmlns:a16="http://schemas.microsoft.com/office/drawing/2014/main" id="{FFA4BE57-CEC8-0B45-DF4E-EB1FA8716A45}"/>
              </a:ext>
            </a:extLst>
          </p:cNvPr>
          <p:cNvSpPr txBox="1">
            <a:spLocks/>
          </p:cNvSpPr>
          <p:nvPr/>
        </p:nvSpPr>
        <p:spPr bwMode="auto">
          <a:xfrm>
            <a:off x="3503800" y="4536353"/>
            <a:ext cx="2731654" cy="2140672"/>
          </a:xfrm>
          <a:prstGeom prst="rect">
            <a:avLst/>
          </a:prstGeom>
          <a:noFill/>
          <a:ln w="9525">
            <a:noFill/>
            <a:round/>
            <a:headEnd/>
            <a:tailEnd/>
          </a:ln>
        </p:spPr>
        <p:txBody>
          <a:bodyPr vert="horz" wrap="square" lIns="0" tIns="30106" rIns="0" bIns="0" numCol="1" anchor="t" anchorCtr="0" compatLnSpc="1">
            <a:prstTxWarp prst="textNoShape">
              <a:avLst/>
            </a:prstTxWarp>
            <a:noAutofit/>
          </a:bodyPr>
          <a:lstStyle>
            <a:lvl1pPr marL="457214" indent="-457214" algn="l" defTabSz="421184" rtl="0" eaLnBrk="0" fontAlgn="base" hangingPunct="0">
              <a:spcBef>
                <a:spcPct val="50000"/>
              </a:spcBef>
              <a:spcAft>
                <a:spcPct val="0"/>
              </a:spcAft>
              <a:buClr>
                <a:srgbClr val="0093D0"/>
              </a:buClr>
              <a:buSzPct val="120000"/>
              <a:buFont typeface="Wingdings" pitchFamily="2" charset="2"/>
              <a:buChar char="Ø"/>
              <a:defRPr sz="2800" b="1">
                <a:solidFill>
                  <a:schemeClr val="tx1"/>
                </a:solidFill>
                <a:latin typeface="+mn-lt"/>
                <a:ea typeface="+mn-ea"/>
                <a:cs typeface="+mn-cs"/>
              </a:defRPr>
            </a:lvl1pPr>
            <a:lvl2pPr marL="742973" indent="-285759" algn="l" defTabSz="421184" rtl="0" eaLnBrk="0" fontAlgn="base" hangingPunct="0">
              <a:spcBef>
                <a:spcPct val="20000"/>
              </a:spcBef>
              <a:spcAft>
                <a:spcPct val="0"/>
              </a:spcAft>
              <a:buClr>
                <a:srgbClr val="0093D0"/>
              </a:buClr>
              <a:buSzPct val="80000"/>
              <a:buFont typeface="Arial" pitchFamily="34" charset="0"/>
              <a:buChar char="•"/>
              <a:defRPr sz="2800">
                <a:solidFill>
                  <a:schemeClr val="tx1"/>
                </a:solidFill>
                <a:latin typeface="+mn-lt"/>
                <a:cs typeface="+mn-cs"/>
              </a:defRPr>
            </a:lvl2pPr>
            <a:lvl3pPr marL="1012031" indent="-169664" algn="l" defTabSz="421184" rtl="0" eaLnBrk="0" fontAlgn="base" hangingPunct="0">
              <a:spcBef>
                <a:spcPct val="10000"/>
              </a:spcBef>
              <a:spcAft>
                <a:spcPct val="0"/>
              </a:spcAft>
              <a:buClr>
                <a:srgbClr val="0093D0"/>
              </a:buClr>
              <a:buSzPct val="110000"/>
              <a:buFont typeface="Arial" charset="0"/>
              <a:buChar char="-"/>
              <a:defRPr sz="1875">
                <a:solidFill>
                  <a:schemeClr val="tx1"/>
                </a:solidFill>
                <a:latin typeface="+mn-lt"/>
                <a:cs typeface="+mn-cs"/>
              </a:defRPr>
            </a:lvl3pPr>
            <a:lvl4pPr marL="1500188"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4pPr>
            <a:lvl5pPr marL="1928813"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5pPr>
            <a:lvl6pPr marL="235743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6pPr>
            <a:lvl7pPr marL="278606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7pPr>
            <a:lvl8pPr marL="321468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8pPr>
            <a:lvl9pPr marL="364331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9pPr>
          </a:lstStyle>
          <a:p>
            <a:pPr marL="307210" indent="-307210"/>
            <a:r>
              <a:rPr lang="en-US" sz="1493" b="0" kern="0" dirty="0"/>
              <a:t>In commercial manufacturing, day-to-day risk-based decisions are made to ensure the state of control is maintained.</a:t>
            </a:r>
          </a:p>
          <a:p>
            <a:pPr marL="307210" indent="-307210"/>
            <a:r>
              <a:rPr lang="en-US" sz="1493" b="0" kern="0" dirty="0"/>
              <a:t>Data and knowledge are collected to show actual performance</a:t>
            </a:r>
          </a:p>
          <a:p>
            <a:pPr marL="307210" indent="-307210"/>
            <a:endParaRPr lang="en-US" sz="1493" b="0" kern="0" dirty="0"/>
          </a:p>
        </p:txBody>
      </p:sp>
      <p:sp>
        <p:nvSpPr>
          <p:cNvPr id="8" name="Pladsholder til indhold 1">
            <a:extLst>
              <a:ext uri="{FF2B5EF4-FFF2-40B4-BE49-F238E27FC236}">
                <a16:creationId xmlns:a16="http://schemas.microsoft.com/office/drawing/2014/main" id="{B9A07FD2-96C6-780B-573A-3078FF556A6E}"/>
              </a:ext>
            </a:extLst>
          </p:cNvPr>
          <p:cNvSpPr txBox="1">
            <a:spLocks/>
          </p:cNvSpPr>
          <p:nvPr/>
        </p:nvSpPr>
        <p:spPr bwMode="auto">
          <a:xfrm>
            <a:off x="6559933" y="4490634"/>
            <a:ext cx="2731654" cy="2643591"/>
          </a:xfrm>
          <a:prstGeom prst="rect">
            <a:avLst/>
          </a:prstGeom>
          <a:noFill/>
          <a:ln w="9525">
            <a:noFill/>
            <a:round/>
            <a:headEnd/>
            <a:tailEnd/>
          </a:ln>
        </p:spPr>
        <p:txBody>
          <a:bodyPr vert="horz" wrap="square" lIns="0" tIns="30106" rIns="0" bIns="0" numCol="1" anchor="t" anchorCtr="0" compatLnSpc="1">
            <a:prstTxWarp prst="textNoShape">
              <a:avLst/>
            </a:prstTxWarp>
            <a:noAutofit/>
          </a:bodyPr>
          <a:lstStyle>
            <a:lvl1pPr marL="457214" indent="-457214" algn="l" defTabSz="421184" rtl="0" eaLnBrk="0" fontAlgn="base" hangingPunct="0">
              <a:spcBef>
                <a:spcPct val="50000"/>
              </a:spcBef>
              <a:spcAft>
                <a:spcPct val="0"/>
              </a:spcAft>
              <a:buClr>
                <a:srgbClr val="0093D0"/>
              </a:buClr>
              <a:buSzPct val="120000"/>
              <a:buFont typeface="Wingdings" pitchFamily="2" charset="2"/>
              <a:buChar char="Ø"/>
              <a:defRPr sz="2800" b="1">
                <a:solidFill>
                  <a:schemeClr val="tx1"/>
                </a:solidFill>
                <a:latin typeface="+mn-lt"/>
                <a:ea typeface="+mn-ea"/>
                <a:cs typeface="+mn-cs"/>
              </a:defRPr>
            </a:lvl1pPr>
            <a:lvl2pPr marL="742973" indent="-285759" algn="l" defTabSz="421184" rtl="0" eaLnBrk="0" fontAlgn="base" hangingPunct="0">
              <a:spcBef>
                <a:spcPct val="20000"/>
              </a:spcBef>
              <a:spcAft>
                <a:spcPct val="0"/>
              </a:spcAft>
              <a:buClr>
                <a:srgbClr val="0093D0"/>
              </a:buClr>
              <a:buSzPct val="80000"/>
              <a:buFont typeface="Arial" pitchFamily="34" charset="0"/>
              <a:buChar char="•"/>
              <a:defRPr sz="2800">
                <a:solidFill>
                  <a:schemeClr val="tx1"/>
                </a:solidFill>
                <a:latin typeface="+mn-lt"/>
                <a:cs typeface="+mn-cs"/>
              </a:defRPr>
            </a:lvl2pPr>
            <a:lvl3pPr marL="1012031" indent="-169664" algn="l" defTabSz="421184" rtl="0" eaLnBrk="0" fontAlgn="base" hangingPunct="0">
              <a:spcBef>
                <a:spcPct val="10000"/>
              </a:spcBef>
              <a:spcAft>
                <a:spcPct val="0"/>
              </a:spcAft>
              <a:buClr>
                <a:srgbClr val="0093D0"/>
              </a:buClr>
              <a:buSzPct val="110000"/>
              <a:buFont typeface="Arial" charset="0"/>
              <a:buChar char="-"/>
              <a:defRPr sz="1875">
                <a:solidFill>
                  <a:schemeClr val="tx1"/>
                </a:solidFill>
                <a:latin typeface="+mn-lt"/>
                <a:cs typeface="+mn-cs"/>
              </a:defRPr>
            </a:lvl3pPr>
            <a:lvl4pPr marL="1500188"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4pPr>
            <a:lvl5pPr marL="1928813"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5pPr>
            <a:lvl6pPr marL="235743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6pPr>
            <a:lvl7pPr marL="278606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7pPr>
            <a:lvl8pPr marL="321468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8pPr>
            <a:lvl9pPr marL="364331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9pPr>
          </a:lstStyle>
          <a:p>
            <a:pPr marL="307210" indent="-307210"/>
            <a:r>
              <a:rPr lang="en-US" sz="1493" b="0" kern="0" dirty="0"/>
              <a:t>New knowledge based on monitoring of manufacturing and marketplace data is used to escalate and report issues and trigger need for continual improvements</a:t>
            </a:r>
          </a:p>
          <a:p>
            <a:pPr marL="307210" indent="-307210"/>
            <a:r>
              <a:rPr lang="en-US" sz="1493" b="0" kern="0" dirty="0"/>
              <a:t>Improvements may include changes to product design, process design or identified risk control measures as part of the control strategy</a:t>
            </a:r>
          </a:p>
        </p:txBody>
      </p:sp>
      <p:sp>
        <p:nvSpPr>
          <p:cNvPr id="10" name="TextBox 9">
            <a:extLst>
              <a:ext uri="{FF2B5EF4-FFF2-40B4-BE49-F238E27FC236}">
                <a16:creationId xmlns:a16="http://schemas.microsoft.com/office/drawing/2014/main" id="{40E9A6C0-14F5-6936-9CD2-34DE32027ABA}"/>
              </a:ext>
            </a:extLst>
          </p:cNvPr>
          <p:cNvSpPr txBox="1"/>
          <p:nvPr/>
        </p:nvSpPr>
        <p:spPr bwMode="auto">
          <a:xfrm>
            <a:off x="3018894" y="381722"/>
            <a:ext cx="6125496" cy="754780"/>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Candara"/>
                <a:cs typeface="Lucida Sans Unicode"/>
              </a:rPr>
              <a:t>QRM and KM</a:t>
            </a:r>
            <a:endParaRPr lang="en-US" sz="2000">
              <a:solidFill>
                <a:srgbClr val="0093D0"/>
              </a:solidFill>
              <a:latin typeface="Candara" pitchFamily="32" charset="0"/>
            </a:endParaRPr>
          </a:p>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Candara"/>
                <a:cs typeface="Lucida Sans Unicode"/>
              </a:rPr>
              <a:t>Key steps of Knowledge flow throughout the lifecycle</a:t>
            </a:r>
            <a:endParaRPr lang="en-US" sz="2000">
              <a:solidFill>
                <a:srgbClr val="0093D0"/>
              </a:solidFill>
              <a:latin typeface="Candara" pitchFamily="32" charset="0"/>
            </a:endParaRPr>
          </a:p>
        </p:txBody>
      </p:sp>
    </p:spTree>
    <p:extLst>
      <p:ext uri="{BB962C8B-B14F-4D97-AF65-F5344CB8AC3E}">
        <p14:creationId xmlns:p14="http://schemas.microsoft.com/office/powerpoint/2010/main" val="232000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a:extLst>
              <a:ext uri="{FF2B5EF4-FFF2-40B4-BE49-F238E27FC236}">
                <a16:creationId xmlns:a16="http://schemas.microsoft.com/office/drawing/2014/main" id="{09EA9F3F-4F1C-7EF3-C01B-EEE46A55B0C6}"/>
              </a:ext>
            </a:extLst>
          </p:cNvPr>
          <p:cNvSpPr>
            <a:spLocks noGrp="1" noChangeArrowheads="1"/>
          </p:cNvSpPr>
          <p:nvPr>
            <p:ph type="body" idx="1"/>
          </p:nvPr>
        </p:nvSpPr>
        <p:spPr>
          <a:xfrm>
            <a:off x="682333" y="1316385"/>
            <a:ext cx="8388933" cy="5560665"/>
          </a:xfrm>
        </p:spPr>
        <p:txBody>
          <a:bodyPr/>
          <a:lstStyle/>
          <a:p>
            <a:pPr marL="487680" indent="-487680" eaLnBrk="1" hangingPunct="1"/>
            <a:r>
              <a:rPr lang="en-GB" altLang="en-US" sz="1800" dirty="0">
                <a:solidFill>
                  <a:srgbClr val="0093D0"/>
                </a:solidFill>
              </a:rPr>
              <a:t>QRM is an iterative process, and not a one-time activity</a:t>
            </a:r>
          </a:p>
          <a:p>
            <a:pPr marL="487680" indent="-487680" eaLnBrk="1" hangingPunct="1"/>
            <a:r>
              <a:rPr lang="en-GB" altLang="en-US" sz="1800" b="0" dirty="0"/>
              <a:t>Utilisation of QRM activities leads to a </a:t>
            </a:r>
            <a:r>
              <a:rPr lang="en-GB" altLang="en-US" sz="1800" dirty="0">
                <a:solidFill>
                  <a:srgbClr val="0093D0"/>
                </a:solidFill>
              </a:rPr>
              <a:t>greater assurance of quality </a:t>
            </a:r>
            <a:r>
              <a:rPr lang="en-GB" altLang="en-US" sz="1800" b="0" dirty="0"/>
              <a:t>through continual oversight of risks and enhancing effectiveness of risk control </a:t>
            </a:r>
          </a:p>
          <a:p>
            <a:pPr marL="487680" indent="-487680" eaLnBrk="1" hangingPunct="1"/>
            <a:r>
              <a:rPr lang="en-GB" altLang="en-US" sz="1800" dirty="0">
                <a:solidFill>
                  <a:srgbClr val="0093D0"/>
                </a:solidFill>
              </a:rPr>
              <a:t>Ensuring that QRM and KM are embedded in the PQS includes</a:t>
            </a:r>
            <a:r>
              <a:rPr lang="en-GB" altLang="en-US" sz="1800" dirty="0"/>
              <a:t>:</a:t>
            </a:r>
            <a:endParaRPr lang="en-US" sz="1800" dirty="0"/>
          </a:p>
          <a:p>
            <a:pPr marL="792480" lvl="1" indent="-304800" eaLnBrk="1" hangingPunct="1"/>
            <a:r>
              <a:rPr lang="en-GB" altLang="en-US" sz="1800" dirty="0"/>
              <a:t>QRM processes that are well-informed by evolving knowledge</a:t>
            </a:r>
          </a:p>
          <a:p>
            <a:pPr marL="1079475" lvl="2" indent="-304800" eaLnBrk="1" hangingPunct="1"/>
            <a:r>
              <a:rPr lang="en-GB" altLang="en-US" sz="1800" i="1" dirty="0"/>
              <a:t>Defined and documented processes as required in the PQS, along with staff training</a:t>
            </a:r>
          </a:p>
          <a:p>
            <a:pPr marL="792480" lvl="1" indent="-304800" eaLnBrk="1" hangingPunct="1"/>
            <a:r>
              <a:rPr lang="en-US" sz="1800" dirty="0">
                <a:effectLst/>
                <a:ea typeface="Times New Roman" panose="02020603050405020304" pitchFamily="18" charset="0"/>
              </a:rPr>
              <a:t>Involving individuals with appropriate knowledge (both technical expertise and QRM expertise)</a:t>
            </a:r>
            <a:endParaRPr lang="en-GB" altLang="en-US" sz="1800" dirty="0"/>
          </a:p>
          <a:p>
            <a:pPr marL="792480" lvl="1" indent="-304800" eaLnBrk="1" hangingPunct="1"/>
            <a:r>
              <a:rPr lang="en-GB" altLang="en-US" sz="1800" dirty="0"/>
              <a:t>Selecting tools that are appropriate to the different aspects of the QRM process</a:t>
            </a:r>
          </a:p>
          <a:p>
            <a:pPr marL="792480" lvl="1" indent="-304800" eaLnBrk="1" hangingPunct="1"/>
            <a:r>
              <a:rPr lang="en-GB" altLang="en-US" sz="1800" dirty="0"/>
              <a:t>Maintaining appropriate communications and management review of risks throughout the lifecycle</a:t>
            </a:r>
          </a:p>
          <a:p>
            <a:pPr eaLnBrk="1" hangingPunct="1"/>
            <a:r>
              <a:rPr lang="en-GB" altLang="en-US" sz="1800" b="0" dirty="0"/>
              <a:t>For more information on the links between Knowledge Management and QRM, see </a:t>
            </a:r>
            <a:r>
              <a:rPr lang="en-GB" altLang="en-US" sz="1800" dirty="0">
                <a:solidFill>
                  <a:srgbClr val="0093D0"/>
                </a:solidFill>
              </a:rPr>
              <a:t>ICH Q9(R1) training materials</a:t>
            </a:r>
            <a:r>
              <a:rPr lang="en-GB" altLang="en-US" sz="1800" dirty="0"/>
              <a:t>, </a:t>
            </a:r>
            <a:r>
              <a:rPr lang="en-GB" altLang="en-US" sz="1800" b="0" dirty="0"/>
              <a:t>such as the “Risk-based Decision-making” and “Product Availability” slides.</a:t>
            </a:r>
          </a:p>
          <a:p>
            <a:pPr lvl="1" eaLnBrk="1" hangingPunct="1"/>
            <a:r>
              <a:rPr lang="en-GB" altLang="en-US" sz="1800" i="1" dirty="0"/>
              <a:t>Go to training library at </a:t>
            </a:r>
            <a:r>
              <a:rPr lang="en-GB" altLang="en-US" sz="1800" i="1" dirty="0">
                <a:solidFill>
                  <a:srgbClr val="0070C0"/>
                </a:solidFill>
                <a:hlinkClick r:id="rId3">
                  <a:extLst>
                    <a:ext uri="{A12FA001-AC4F-418D-AE19-62706E023703}">
                      <ahyp:hlinkClr xmlns:ahyp="http://schemas.microsoft.com/office/drawing/2018/hyperlinkcolor" val="tx"/>
                    </a:ext>
                  </a:extLst>
                </a:hlinkClick>
              </a:rPr>
              <a:t>www.ich.org</a:t>
            </a:r>
            <a:r>
              <a:rPr lang="en-GB" altLang="en-US" sz="1800" i="1" dirty="0"/>
              <a:t>, and click </a:t>
            </a:r>
            <a:r>
              <a:rPr lang="en-GB" altLang="en-US" sz="1800" i="1" dirty="0">
                <a:solidFill>
                  <a:srgbClr val="0093D0"/>
                </a:solidFill>
              </a:rPr>
              <a:t>on ICH Q9(R1)</a:t>
            </a:r>
          </a:p>
          <a:p>
            <a:pPr lvl="1" eaLnBrk="1" hangingPunct="1"/>
            <a:endParaRPr lang="en-GB" altLang="en-US" sz="1800" b="0" dirty="0"/>
          </a:p>
        </p:txBody>
      </p:sp>
      <p:sp>
        <p:nvSpPr>
          <p:cNvPr id="4" name="TextBox 3">
            <a:extLst>
              <a:ext uri="{FF2B5EF4-FFF2-40B4-BE49-F238E27FC236}">
                <a16:creationId xmlns:a16="http://schemas.microsoft.com/office/drawing/2014/main" id="{76B37DB7-4B2F-22F4-B84F-06874D5E5D0C}"/>
              </a:ext>
            </a:extLst>
          </p:cNvPr>
          <p:cNvSpPr txBox="1"/>
          <p:nvPr/>
        </p:nvSpPr>
        <p:spPr bwMode="auto">
          <a:xfrm>
            <a:off x="2847094" y="561256"/>
            <a:ext cx="4059411" cy="393912"/>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81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Arial"/>
              </a:rPr>
              <a:t>PQS and Product Lifecycle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F1B8E0-8A9A-AE23-57AA-3933BDB8FE4C}"/>
              </a:ext>
            </a:extLst>
          </p:cNvPr>
          <p:cNvSpPr txBox="1">
            <a:spLocks/>
          </p:cNvSpPr>
          <p:nvPr/>
        </p:nvSpPr>
        <p:spPr>
          <a:xfrm>
            <a:off x="119877" y="1713384"/>
            <a:ext cx="4612907" cy="5284306"/>
          </a:xfrm>
          <a:prstGeom prst="rect">
            <a:avLst/>
          </a:prstGeom>
        </p:spPr>
        <p:txBody>
          <a:bodyPr lIns="91440" tIns="45720" rIns="91440" bIns="45720" anchor="t">
            <a:normAutofit/>
          </a:bodyPr>
          <a:lstStyle>
            <a:lvl1pPr marL="218440" indent="-218440" algn="l" defTabSz="359410" rtl="0" eaLnBrk="0" fontAlgn="base" hangingPunct="0">
              <a:spcBef>
                <a:spcPct val="50000"/>
              </a:spcBef>
              <a:spcAft>
                <a:spcPct val="0"/>
              </a:spcAft>
              <a:buClr>
                <a:srgbClr val="0093D0"/>
              </a:buClr>
              <a:buSzPct val="120000"/>
              <a:buChar char="•"/>
              <a:defRPr sz="2000" b="1">
                <a:solidFill>
                  <a:schemeClr val="tx1"/>
                </a:solidFill>
                <a:latin typeface="+mn-lt"/>
                <a:ea typeface="+mn-ea"/>
                <a:cs typeface="+mn-cs"/>
              </a:defRPr>
            </a:lvl1pPr>
            <a:lvl2pPr marL="575310" indent="-213360" algn="l" defTabSz="359410" rtl="0" eaLnBrk="0" fontAlgn="base" hangingPunct="0">
              <a:spcBef>
                <a:spcPct val="20000"/>
              </a:spcBef>
              <a:spcAft>
                <a:spcPct val="0"/>
              </a:spcAft>
              <a:buClr>
                <a:srgbClr val="0093D0"/>
              </a:buClr>
              <a:buSzPct val="80000"/>
              <a:buChar char="o"/>
              <a:defRPr sz="1840">
                <a:solidFill>
                  <a:schemeClr val="tx1"/>
                </a:solidFill>
                <a:latin typeface="+mn-lt"/>
                <a:cs typeface="+mn-cs"/>
              </a:defRPr>
            </a:lvl2pPr>
            <a:lvl3pPr marL="863600" indent="-144780" algn="l" defTabSz="359410" rtl="0" eaLnBrk="0" fontAlgn="base" hangingPunct="0">
              <a:spcBef>
                <a:spcPct val="10000"/>
              </a:spcBef>
              <a:spcAft>
                <a:spcPct val="0"/>
              </a:spcAft>
              <a:buClr>
                <a:srgbClr val="0093D0"/>
              </a:buClr>
              <a:buSzPct val="110000"/>
              <a:buFont typeface="Arial" charset="0"/>
              <a:buChar char="-"/>
              <a:defRPr sz="1600">
                <a:solidFill>
                  <a:schemeClr val="tx1"/>
                </a:solidFill>
                <a:latin typeface="+mn-lt"/>
                <a:cs typeface="+mn-cs"/>
              </a:defRPr>
            </a:lvl3pPr>
            <a:lvl4pPr marL="1280160" indent="-182880" algn="l" defTabSz="359410" rtl="0" eaLnBrk="0" fontAlgn="base" hangingPunct="0">
              <a:spcBef>
                <a:spcPct val="0"/>
              </a:spcBef>
              <a:spcAft>
                <a:spcPct val="0"/>
              </a:spcAft>
              <a:buClr>
                <a:srgbClr val="000000"/>
              </a:buClr>
              <a:buSzPct val="100000"/>
              <a:buChar char="•"/>
              <a:defRPr sz="1600">
                <a:solidFill>
                  <a:schemeClr val="tx1"/>
                </a:solidFill>
                <a:latin typeface="+mn-lt"/>
                <a:cs typeface="+mn-cs"/>
              </a:defRPr>
            </a:lvl4pPr>
            <a:lvl5pPr marL="1645920" indent="-182880" algn="l" defTabSz="359410" rtl="0" eaLnBrk="0" fontAlgn="base" hangingPunct="0">
              <a:spcBef>
                <a:spcPct val="0"/>
              </a:spcBef>
              <a:spcAft>
                <a:spcPct val="0"/>
              </a:spcAft>
              <a:buClr>
                <a:srgbClr val="000000"/>
              </a:buClr>
              <a:buSzPct val="100000"/>
              <a:buChar char="•"/>
              <a:defRPr sz="1600">
                <a:solidFill>
                  <a:schemeClr val="tx1"/>
                </a:solidFill>
                <a:latin typeface="+mn-lt"/>
                <a:cs typeface="+mn-cs"/>
              </a:defRPr>
            </a:lvl5pPr>
            <a:lvl6pPr marL="201168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6pPr>
            <a:lvl7pPr marL="237744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7pPr>
            <a:lvl8pPr marL="274320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8pPr>
            <a:lvl9pPr marL="3108960" indent="-182880" algn="l" defTabSz="359410" rtl="0" fontAlgn="base" hangingPunct="0">
              <a:lnSpc>
                <a:spcPct val="93000"/>
              </a:lnSpc>
              <a:spcBef>
                <a:spcPct val="0"/>
              </a:spcBef>
              <a:spcAft>
                <a:spcPts val="230"/>
              </a:spcAft>
              <a:buClr>
                <a:srgbClr val="000000"/>
              </a:buClr>
              <a:buSzPct val="100000"/>
              <a:buFont typeface="Times New Roman" pitchFamily="18" charset="0"/>
              <a:defRPr sz="1600">
                <a:solidFill>
                  <a:srgbClr val="FFFFFF"/>
                </a:solidFill>
                <a:latin typeface="+mn-lt"/>
                <a:cs typeface="+mn-cs"/>
              </a:defRPr>
            </a:lvl9pPr>
          </a:lstStyle>
          <a:p>
            <a:pPr>
              <a:lnSpc>
                <a:spcPct val="100000"/>
              </a:lnSpc>
              <a:buFontTx/>
            </a:pPr>
            <a:r>
              <a:rPr lang="en-US" sz="2200" kern="0">
                <a:solidFill>
                  <a:srgbClr val="0093D0"/>
                </a:solidFill>
                <a:latin typeface="Arial"/>
              </a:rPr>
              <a:t>Sources of Lifecycle GMP Knowledge: </a:t>
            </a:r>
          </a:p>
          <a:p>
            <a:pPr lvl="1">
              <a:lnSpc>
                <a:spcPct val="100000"/>
              </a:lnSpc>
              <a:buFont typeface="Wingdings" panose="05000000000000000000" pitchFamily="2" charset="2"/>
              <a:buChar char="§"/>
            </a:pPr>
            <a:r>
              <a:rPr lang="en-US" sz="1700" b="0" kern="0">
                <a:solidFill>
                  <a:srgbClr val="000000"/>
                </a:solidFill>
                <a:latin typeface="Arial"/>
              </a:rPr>
              <a:t>Prior knowledge </a:t>
            </a:r>
          </a:p>
          <a:p>
            <a:pPr lvl="1">
              <a:lnSpc>
                <a:spcPct val="100000"/>
              </a:lnSpc>
              <a:buFont typeface="Wingdings" panose="05000000000000000000" pitchFamily="2" charset="2"/>
              <a:buChar char="§"/>
            </a:pPr>
            <a:r>
              <a:rPr lang="en-US" sz="1700" b="0" kern="0">
                <a:solidFill>
                  <a:srgbClr val="000000"/>
                </a:solidFill>
                <a:latin typeface="Arial"/>
              </a:rPr>
              <a:t>Pharmaceutical development studies </a:t>
            </a:r>
          </a:p>
          <a:p>
            <a:pPr lvl="1">
              <a:lnSpc>
                <a:spcPct val="100000"/>
              </a:lnSpc>
              <a:buFont typeface="Wingdings" panose="05000000000000000000" pitchFamily="2" charset="2"/>
              <a:buChar char="§"/>
            </a:pPr>
            <a:r>
              <a:rPr lang="en-US" sz="1700" b="0" kern="0">
                <a:solidFill>
                  <a:srgbClr val="000000"/>
                </a:solidFill>
                <a:latin typeface="Arial"/>
              </a:rPr>
              <a:t>Technology transfer activities </a:t>
            </a:r>
          </a:p>
          <a:p>
            <a:pPr lvl="1">
              <a:lnSpc>
                <a:spcPct val="100000"/>
              </a:lnSpc>
              <a:buFont typeface="Wingdings" panose="05000000000000000000" pitchFamily="2" charset="2"/>
              <a:buChar char="§"/>
            </a:pPr>
            <a:r>
              <a:rPr lang="en-US" sz="1700" b="0" kern="0">
                <a:solidFill>
                  <a:srgbClr val="000000"/>
                </a:solidFill>
                <a:latin typeface="Arial"/>
              </a:rPr>
              <a:t>Process validation studies over the product lifecycle </a:t>
            </a:r>
          </a:p>
          <a:p>
            <a:pPr lvl="1">
              <a:lnSpc>
                <a:spcPct val="100000"/>
              </a:lnSpc>
              <a:buFont typeface="Wingdings" panose="05000000000000000000" pitchFamily="2" charset="2"/>
              <a:buChar char="§"/>
            </a:pPr>
            <a:r>
              <a:rPr lang="en-US" sz="1700" b="0" kern="0">
                <a:solidFill>
                  <a:srgbClr val="000000"/>
                </a:solidFill>
                <a:latin typeface="Arial"/>
              </a:rPr>
              <a:t>Continual improvement and change management activities</a:t>
            </a:r>
          </a:p>
          <a:p>
            <a:pPr lvl="1">
              <a:lnSpc>
                <a:spcPct val="100000"/>
              </a:lnSpc>
              <a:buFont typeface="Wingdings" panose="05000000000000000000" pitchFamily="2" charset="2"/>
              <a:buChar char="§"/>
            </a:pPr>
            <a:r>
              <a:rPr lang="en-US" sz="1700" b="0" kern="0">
                <a:solidFill>
                  <a:srgbClr val="000000"/>
                </a:solidFill>
                <a:latin typeface="Arial"/>
              </a:rPr>
              <a:t>Manufacturing experience; deviations, customer complaint, returns, CAPA and OOS’s assessments. </a:t>
            </a:r>
          </a:p>
          <a:p>
            <a:pPr lvl="2">
              <a:lnSpc>
                <a:spcPct val="100000"/>
              </a:lnSpc>
              <a:buFont typeface="Wingdings" panose="05000000000000000000" pitchFamily="2" charset="2"/>
              <a:buChar char="§"/>
            </a:pPr>
            <a:r>
              <a:rPr lang="en-US" sz="1700" b="0" kern="0">
                <a:solidFill>
                  <a:srgbClr val="000000"/>
                </a:solidFill>
                <a:latin typeface="Arial"/>
              </a:rPr>
              <a:t>See diagram on the bottom right for an illustration of elements of the </a:t>
            </a:r>
            <a:r>
              <a:rPr lang="en-US" sz="1700" b="0" kern="0">
                <a:latin typeface="Arial"/>
              </a:rPr>
              <a:t>Process Performance and Product Quality Monitoring system as per </a:t>
            </a:r>
            <a:r>
              <a:rPr lang="en-US" sz="1700" kern="0">
                <a:solidFill>
                  <a:srgbClr val="0093D0"/>
                </a:solidFill>
                <a:latin typeface="Arial"/>
              </a:rPr>
              <a:t>ICH Q10 </a:t>
            </a:r>
          </a:p>
          <a:p>
            <a:pPr marL="718820" lvl="2" indent="0">
              <a:lnSpc>
                <a:spcPct val="100000"/>
              </a:lnSpc>
              <a:buNone/>
            </a:pPr>
            <a:endParaRPr lang="en-US" sz="1850" b="0" kern="0">
              <a:latin typeface="Arial"/>
            </a:endParaRPr>
          </a:p>
        </p:txBody>
      </p:sp>
      <p:pic>
        <p:nvPicPr>
          <p:cNvPr id="14" name="Picture 13" descr="Diagram&#10;&#10;Description automatically generated">
            <a:extLst>
              <a:ext uri="{FF2B5EF4-FFF2-40B4-BE49-F238E27FC236}">
                <a16:creationId xmlns:a16="http://schemas.microsoft.com/office/drawing/2014/main" id="{C918BD48-1AD3-7CF8-7B7E-C8D0942FC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90" y="3657600"/>
            <a:ext cx="4423106" cy="2996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627D94BF-4607-3A96-4F27-AB8BA2A07D42}"/>
              </a:ext>
            </a:extLst>
          </p:cNvPr>
          <p:cNvSpPr txBox="1"/>
          <p:nvPr/>
        </p:nvSpPr>
        <p:spPr bwMode="auto">
          <a:xfrm>
            <a:off x="2788568" y="245502"/>
            <a:ext cx="6655127" cy="1062556"/>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gn="ctr">
              <a:lnSpc>
                <a:spcPct val="100000"/>
              </a:lnSpc>
              <a:tabLst>
                <a:tab pos="723900" algn="l"/>
                <a:tab pos="1447800" algn="l"/>
                <a:tab pos="2171700" algn="l"/>
                <a:tab pos="2895600" algn="l"/>
                <a:tab pos="3619500" algn="l"/>
                <a:tab pos="4343400" algn="l"/>
                <a:tab pos="5067300" algn="l"/>
                <a:tab pos="5791200" algn="l"/>
              </a:tabLst>
            </a:pPr>
            <a:r>
              <a:rPr lang="en-US" sz="2000">
                <a:solidFill>
                  <a:srgbClr val="0070C0"/>
                </a:solidFill>
                <a:latin typeface="Arial"/>
                <a:cs typeface="Lucida Sans Unicode"/>
              </a:rPr>
              <a:t>PQS and Product Lifecycle</a:t>
            </a:r>
          </a:p>
          <a:p>
            <a:pPr algn="ctr">
              <a:lnSpc>
                <a:spcPct val="100000"/>
              </a:lnSpc>
              <a:tabLst>
                <a:tab pos="723900" algn="l"/>
                <a:tab pos="1447800" algn="l"/>
                <a:tab pos="2171700" algn="l"/>
                <a:tab pos="2895600" algn="l"/>
                <a:tab pos="3619500" algn="l"/>
                <a:tab pos="4343400" algn="l"/>
                <a:tab pos="5067300" algn="l"/>
                <a:tab pos="5791200" algn="l"/>
              </a:tabLst>
            </a:pPr>
            <a:r>
              <a:rPr lang="en-US" sz="2000" i="1">
                <a:solidFill>
                  <a:srgbClr val="0070C0"/>
                </a:solidFill>
                <a:latin typeface="Arial"/>
                <a:cs typeface="Lucida Sans Unicode"/>
              </a:rPr>
              <a:t>Iterative Knowledge Supports Effective Risk-based Decision-making </a:t>
            </a:r>
            <a:endParaRPr lang="en-US" sz="2000" i="1">
              <a:solidFill>
                <a:srgbClr val="0070C0"/>
              </a:solidFill>
              <a:latin typeface="Arial"/>
            </a:endParaRPr>
          </a:p>
        </p:txBody>
      </p:sp>
      <p:grpSp>
        <p:nvGrpSpPr>
          <p:cNvPr id="2" name="Group 1">
            <a:extLst>
              <a:ext uri="{FF2B5EF4-FFF2-40B4-BE49-F238E27FC236}">
                <a16:creationId xmlns:a16="http://schemas.microsoft.com/office/drawing/2014/main" id="{D6083B5B-E94D-8EC9-CF74-3E3FFF3D2350}"/>
              </a:ext>
            </a:extLst>
          </p:cNvPr>
          <p:cNvGrpSpPr>
            <a:grpSpLocks noChangeAspect="1"/>
          </p:cNvGrpSpPr>
          <p:nvPr/>
        </p:nvGrpSpPr>
        <p:grpSpPr bwMode="auto">
          <a:xfrm>
            <a:off x="4300736" y="2485412"/>
            <a:ext cx="5328592" cy="626833"/>
            <a:chOff x="2528" y="1784"/>
            <a:chExt cx="10800" cy="932"/>
          </a:xfrm>
        </p:grpSpPr>
        <p:sp>
          <p:nvSpPr>
            <p:cNvPr id="3" name="AutoShape 3">
              <a:extLst>
                <a:ext uri="{FF2B5EF4-FFF2-40B4-BE49-F238E27FC236}">
                  <a16:creationId xmlns:a16="http://schemas.microsoft.com/office/drawing/2014/main" id="{2C2D081E-7897-F4A2-D613-28A35A91F7C4}"/>
                </a:ext>
              </a:extLst>
            </p:cNvPr>
            <p:cNvSpPr>
              <a:spLocks noChangeAspect="1" noChangeArrowheads="1"/>
            </p:cNvSpPr>
            <p:nvPr/>
          </p:nvSpPr>
          <p:spPr bwMode="auto">
            <a:xfrm>
              <a:off x="2528" y="1784"/>
              <a:ext cx="10800"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sz="800"/>
            </a:p>
          </p:txBody>
        </p:sp>
        <p:sp>
          <p:nvSpPr>
            <p:cNvPr id="4" name="AutoShape 4">
              <a:extLst>
                <a:ext uri="{FF2B5EF4-FFF2-40B4-BE49-F238E27FC236}">
                  <a16:creationId xmlns:a16="http://schemas.microsoft.com/office/drawing/2014/main" id="{6EE1C035-FE86-F921-DF7F-925426FD00A2}"/>
                </a:ext>
              </a:extLst>
            </p:cNvPr>
            <p:cNvSpPr>
              <a:spLocks noChangeArrowheads="1"/>
            </p:cNvSpPr>
            <p:nvPr/>
          </p:nvSpPr>
          <p:spPr bwMode="auto">
            <a:xfrm>
              <a:off x="3987" y="1806"/>
              <a:ext cx="2482" cy="910"/>
            </a:xfrm>
            <a:prstGeom prst="homePlate">
              <a:avLst>
                <a:gd name="adj" fmla="val 71442"/>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800">
                  <a:solidFill>
                    <a:srgbClr val="FFFFFF"/>
                  </a:solidFill>
                  <a:ea typeface="MS Mincho" panose="02020609040205080304" pitchFamily="49" charset="-128"/>
                  <a:cs typeface="Arial" panose="020B0604020202020204" pitchFamily="34" charset="0"/>
                </a:rPr>
                <a:t>Pharmaceutical Development</a:t>
              </a:r>
              <a:endParaRPr lang="en-US" altLang="en-US" sz="800">
                <a:latin typeface="Arial" panose="020B0604020202020204" pitchFamily="34" charset="0"/>
                <a:ea typeface="MS Mincho" panose="02020609040205080304" pitchFamily="49" charset="-128"/>
                <a:cs typeface="Arial" panose="020B0604020202020204" pitchFamily="34" charset="0"/>
              </a:endParaRPr>
            </a:p>
          </p:txBody>
        </p:sp>
        <p:sp>
          <p:nvSpPr>
            <p:cNvPr id="6" name="AutoShape 5">
              <a:extLst>
                <a:ext uri="{FF2B5EF4-FFF2-40B4-BE49-F238E27FC236}">
                  <a16:creationId xmlns:a16="http://schemas.microsoft.com/office/drawing/2014/main" id="{47316464-72FB-2677-86F0-2BC281780FAB}"/>
                </a:ext>
              </a:extLst>
            </p:cNvPr>
            <p:cNvSpPr>
              <a:spLocks noChangeArrowheads="1"/>
            </p:cNvSpPr>
            <p:nvPr/>
          </p:nvSpPr>
          <p:spPr bwMode="auto">
            <a:xfrm>
              <a:off x="5580" y="1806"/>
              <a:ext cx="2087" cy="910"/>
            </a:xfrm>
            <a:prstGeom prst="chevron">
              <a:avLst>
                <a:gd name="adj" fmla="val 26998"/>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t="100000" r="100000"/>
              </a:path>
              <a:tileRect l="-100000" b="-100000"/>
            </a:grad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800">
                  <a:solidFill>
                    <a:srgbClr val="FFFFFF"/>
                  </a:solidFill>
                  <a:ea typeface="MS Mincho" panose="02020609040205080304" pitchFamily="49" charset="-128"/>
                  <a:cs typeface="Arial" panose="020B0604020202020204" pitchFamily="34" charset="0"/>
                </a:rPr>
                <a:t>Technology </a:t>
              </a:r>
            </a:p>
            <a:p>
              <a:pPr algn="ctr" eaLnBrk="1" hangingPunct="1"/>
              <a:r>
                <a:rPr lang="en-US" altLang="ja-JP" sz="800">
                  <a:solidFill>
                    <a:srgbClr val="FFFFFF"/>
                  </a:solidFill>
                  <a:ea typeface="MS Mincho" panose="02020609040205080304" pitchFamily="49" charset="-128"/>
                  <a:cs typeface="Arial" panose="020B0604020202020204" pitchFamily="34" charset="0"/>
                </a:rPr>
                <a:t>Transfer</a:t>
              </a:r>
              <a:endParaRPr lang="en-US" altLang="en-US" sz="800">
                <a:latin typeface="Arial" panose="020B0604020202020204" pitchFamily="34" charset="0"/>
                <a:ea typeface="MS Mincho" panose="02020609040205080304" pitchFamily="49" charset="-128"/>
                <a:cs typeface="Arial" panose="020B0604020202020204" pitchFamily="34" charset="0"/>
              </a:endParaRPr>
            </a:p>
          </p:txBody>
        </p:sp>
        <p:sp>
          <p:nvSpPr>
            <p:cNvPr id="13" name="AutoShape 6">
              <a:extLst>
                <a:ext uri="{FF2B5EF4-FFF2-40B4-BE49-F238E27FC236}">
                  <a16:creationId xmlns:a16="http://schemas.microsoft.com/office/drawing/2014/main" id="{621CF114-889B-813F-6780-283D3B83129B}"/>
                </a:ext>
              </a:extLst>
            </p:cNvPr>
            <p:cNvSpPr>
              <a:spLocks noChangeArrowheads="1"/>
            </p:cNvSpPr>
            <p:nvPr/>
          </p:nvSpPr>
          <p:spPr bwMode="auto">
            <a:xfrm>
              <a:off x="6991" y="1806"/>
              <a:ext cx="4192" cy="910"/>
            </a:xfrm>
            <a:prstGeom prst="chevron">
              <a:avLst>
                <a:gd name="adj" fmla="val 51308"/>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800">
                  <a:solidFill>
                    <a:srgbClr val="FFFFFF"/>
                  </a:solidFill>
                  <a:ea typeface="MS Mincho" panose="02020609040205080304" pitchFamily="49" charset="-128"/>
                  <a:cs typeface="Arial" panose="020B0604020202020204" pitchFamily="34" charset="0"/>
                </a:rPr>
                <a:t>Commercial </a:t>
              </a:r>
            </a:p>
            <a:p>
              <a:pPr algn="ctr" eaLnBrk="1" hangingPunct="1"/>
              <a:r>
                <a:rPr lang="en-US" altLang="ja-JP" sz="800">
                  <a:solidFill>
                    <a:srgbClr val="FFFFFF"/>
                  </a:solidFill>
                  <a:ea typeface="MS Mincho" panose="02020609040205080304" pitchFamily="49" charset="-128"/>
                  <a:cs typeface="Arial" panose="020B0604020202020204" pitchFamily="34" charset="0"/>
                </a:rPr>
                <a:t>Manufacturing</a:t>
              </a:r>
              <a:endParaRPr lang="en-US" altLang="en-US" sz="800">
                <a:latin typeface="Arial" panose="020B0604020202020204" pitchFamily="34" charset="0"/>
                <a:ea typeface="MS Mincho" panose="02020609040205080304" pitchFamily="49" charset="-128"/>
                <a:cs typeface="Arial" panose="020B0604020202020204" pitchFamily="34" charset="0"/>
              </a:endParaRPr>
            </a:p>
          </p:txBody>
        </p:sp>
        <p:sp>
          <p:nvSpPr>
            <p:cNvPr id="15" name="AutoShape 7">
              <a:extLst>
                <a:ext uri="{FF2B5EF4-FFF2-40B4-BE49-F238E27FC236}">
                  <a16:creationId xmlns:a16="http://schemas.microsoft.com/office/drawing/2014/main" id="{2EFFD966-9986-417E-7FA3-3C9532ED0F2D}"/>
                </a:ext>
              </a:extLst>
            </p:cNvPr>
            <p:cNvSpPr>
              <a:spLocks noChangeArrowheads="1"/>
            </p:cNvSpPr>
            <p:nvPr/>
          </p:nvSpPr>
          <p:spPr bwMode="auto">
            <a:xfrm>
              <a:off x="10523" y="1806"/>
              <a:ext cx="2805" cy="910"/>
            </a:xfrm>
            <a:prstGeom prst="chevron">
              <a:avLst>
                <a:gd name="adj" fmla="val 39902"/>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700">
                  <a:solidFill>
                    <a:srgbClr val="FFFFFF"/>
                  </a:solidFill>
                  <a:ea typeface="MS Mincho" panose="02020609040205080304" pitchFamily="49" charset="-128"/>
                  <a:cs typeface="Arial" panose="020B0604020202020204" pitchFamily="34" charset="0"/>
                </a:rPr>
                <a:t>Discontinuation</a:t>
              </a:r>
              <a:endParaRPr lang="en-US" altLang="en-US" sz="700">
                <a:latin typeface="Arial" panose="020B0604020202020204" pitchFamily="34" charset="0"/>
                <a:ea typeface="MS Mincho" panose="02020609040205080304" pitchFamily="49" charset="-128"/>
                <a:cs typeface="Arial" panose="020B0604020202020204" pitchFamily="34" charset="0"/>
              </a:endParaRPr>
            </a:p>
          </p:txBody>
        </p:sp>
      </p:grpSp>
    </p:spTree>
    <p:extLst>
      <p:ext uri="{BB962C8B-B14F-4D97-AF65-F5344CB8AC3E}">
        <p14:creationId xmlns:p14="http://schemas.microsoft.com/office/powerpoint/2010/main" val="53069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2525B8F2-E492-765E-C429-1EC0D0CDC162}"/>
              </a:ext>
            </a:extLst>
          </p:cNvPr>
          <p:cNvSpPr txBox="1">
            <a:spLocks noGrp="1"/>
          </p:cNvSpPr>
          <p:nvPr/>
        </p:nvSpPr>
        <p:spPr bwMode="auto">
          <a:xfrm>
            <a:off x="7701073" y="7041606"/>
            <a:ext cx="2032000" cy="487680"/>
          </a:xfrm>
          <a:prstGeom prst="rect">
            <a:avLst/>
          </a:prstGeom>
          <a:noFill/>
          <a:ln>
            <a:miter lim="800000"/>
            <a:headEnd/>
            <a:tailEnd/>
          </a:ln>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80371EEF-FCB7-48AA-B21E-A1F8F43527FB}" type="slidenum">
              <a:rPr lang="en-US" altLang="en-US" sz="1493">
                <a:solidFill>
                  <a:schemeClr val="bg1">
                    <a:lumMod val="50000"/>
                  </a:schemeClr>
                </a:solidFill>
              </a:rPr>
              <a:pPr algn="r" eaLnBrk="1" hangingPunct="1"/>
              <a:t>19</a:t>
            </a:fld>
            <a:endParaRPr lang="en-US" altLang="en-US" sz="1493">
              <a:solidFill>
                <a:schemeClr val="bg1">
                  <a:lumMod val="50000"/>
                </a:schemeClr>
              </a:solidFill>
            </a:endParaRPr>
          </a:p>
        </p:txBody>
      </p:sp>
      <p:sp>
        <p:nvSpPr>
          <p:cNvPr id="1028" name="Rectangle 2">
            <a:extLst>
              <a:ext uri="{FF2B5EF4-FFF2-40B4-BE49-F238E27FC236}">
                <a16:creationId xmlns:a16="http://schemas.microsoft.com/office/drawing/2014/main" id="{E5CA0FF5-70C5-F6F3-246C-0E98C3390776}"/>
              </a:ext>
            </a:extLst>
          </p:cNvPr>
          <p:cNvSpPr>
            <a:spLocks noGrp="1" noChangeArrowheads="1"/>
          </p:cNvSpPr>
          <p:nvPr>
            <p:ph type="title" idx="4294967295"/>
          </p:nvPr>
        </p:nvSpPr>
        <p:spPr>
          <a:xfrm>
            <a:off x="2974359" y="273224"/>
            <a:ext cx="7143099" cy="790575"/>
          </a:xfrm>
        </p:spPr>
        <p:txBody>
          <a:bodyPr/>
          <a:lstStyle/>
          <a:p>
            <a:pPr eaLnBrk="1" hangingPunct="1"/>
            <a:r>
              <a:rPr lang="en-US" altLang="en-US" sz="2000">
                <a:solidFill>
                  <a:srgbClr val="0070C0"/>
                </a:solidFill>
                <a:latin typeface="Arial"/>
              </a:rPr>
              <a:t>PQS and Product Lifecycle</a:t>
            </a:r>
            <a:br>
              <a:rPr lang="en-US" altLang="en-US" sz="2000">
                <a:solidFill>
                  <a:srgbClr val="0070C0"/>
                </a:solidFill>
                <a:latin typeface="Arial"/>
              </a:rPr>
            </a:br>
            <a:r>
              <a:rPr lang="en-US" altLang="en-US" sz="1800">
                <a:solidFill>
                  <a:srgbClr val="0070C0"/>
                </a:solidFill>
                <a:latin typeface="Arial"/>
              </a:rPr>
              <a:t>Building knowledge … </a:t>
            </a:r>
            <a:r>
              <a:rPr lang="en-US" altLang="en-US" sz="1800" i="1">
                <a:solidFill>
                  <a:srgbClr val="0070C0"/>
                </a:solidFill>
                <a:latin typeface="Arial"/>
              </a:rPr>
              <a:t>Monitoring, Oversight, and Adaptation</a:t>
            </a:r>
            <a:br>
              <a:rPr lang="en-US" altLang="en-US" sz="1800" i="1">
                <a:solidFill>
                  <a:srgbClr val="0070C0"/>
                </a:solidFill>
                <a:latin typeface="Arial"/>
              </a:rPr>
            </a:br>
            <a:endParaRPr lang="en-US" altLang="en-US" sz="1800" b="1" i="1">
              <a:solidFill>
                <a:srgbClr val="0070C0"/>
              </a:solidFill>
              <a:latin typeface="Arial"/>
            </a:endParaRPr>
          </a:p>
        </p:txBody>
      </p:sp>
      <p:sp>
        <p:nvSpPr>
          <p:cNvPr id="1029" name="Rectangle 3">
            <a:extLst>
              <a:ext uri="{FF2B5EF4-FFF2-40B4-BE49-F238E27FC236}">
                <a16:creationId xmlns:a16="http://schemas.microsoft.com/office/drawing/2014/main" id="{DB5DF94C-14F1-F8DF-CF9C-441F122D07F2}"/>
              </a:ext>
            </a:extLst>
          </p:cNvPr>
          <p:cNvSpPr>
            <a:spLocks noGrp="1" noChangeArrowheads="1"/>
          </p:cNvSpPr>
          <p:nvPr>
            <p:ph type="body" sz="half" idx="4294967295"/>
          </p:nvPr>
        </p:nvSpPr>
        <p:spPr>
          <a:xfrm>
            <a:off x="340296" y="1921536"/>
            <a:ext cx="4645180" cy="4958080"/>
          </a:xfrm>
        </p:spPr>
        <p:txBody>
          <a:bodyPr/>
          <a:lstStyle/>
          <a:p>
            <a:pPr eaLnBrk="1" hangingPunct="1">
              <a:spcAft>
                <a:spcPct val="100000"/>
              </a:spcAft>
            </a:pPr>
            <a:r>
              <a:rPr lang="en-US" altLang="en-US" sz="1800" dirty="0"/>
              <a:t>Process performance and product quality monitoring system </a:t>
            </a:r>
            <a:r>
              <a:rPr lang="en-US" altLang="en-US" sz="1800" b="0" dirty="0">
                <a:solidFill>
                  <a:schemeClr val="tx2"/>
                </a:solidFill>
              </a:rPr>
              <a:t>that ensures evaluation of each product and process</a:t>
            </a:r>
            <a:endParaRPr lang="en-US" sz="1800" dirty="0">
              <a:solidFill>
                <a:schemeClr val="tx2"/>
              </a:solidFill>
            </a:endParaRPr>
          </a:p>
          <a:p>
            <a:pPr>
              <a:spcAft>
                <a:spcPct val="100000"/>
              </a:spcAft>
            </a:pPr>
            <a:r>
              <a:rPr lang="en-US" altLang="en-US" sz="1800" dirty="0">
                <a:solidFill>
                  <a:schemeClr val="tx2"/>
                </a:solidFill>
              </a:rPr>
              <a:t>Management Review</a:t>
            </a:r>
            <a:r>
              <a:rPr lang="en-US" altLang="en-US" sz="1800" dirty="0"/>
              <a:t> </a:t>
            </a:r>
            <a:r>
              <a:rPr lang="en-US" altLang="en-US" sz="1800" b="0" dirty="0"/>
              <a:t>of process performance and product quality</a:t>
            </a:r>
            <a:endParaRPr lang="en-US" sz="1800" dirty="0"/>
          </a:p>
          <a:p>
            <a:pPr eaLnBrk="1" hangingPunct="1">
              <a:spcAft>
                <a:spcPct val="100000"/>
              </a:spcAft>
            </a:pPr>
            <a:r>
              <a:rPr lang="en-US" altLang="en-US" sz="1800" dirty="0"/>
              <a:t>Corrective Action and Preventive Action (</a:t>
            </a:r>
            <a:r>
              <a:rPr lang="en-US" altLang="en-US" sz="1800" dirty="0">
                <a:solidFill>
                  <a:schemeClr val="tx2"/>
                </a:solidFill>
              </a:rPr>
              <a:t>CAPA</a:t>
            </a:r>
            <a:r>
              <a:rPr lang="en-US" altLang="en-US" sz="1800" dirty="0"/>
              <a:t>) </a:t>
            </a:r>
            <a:r>
              <a:rPr lang="en-US" altLang="en-US" sz="1800" b="0" dirty="0"/>
              <a:t>system</a:t>
            </a:r>
          </a:p>
          <a:p>
            <a:pPr eaLnBrk="1" hangingPunct="1">
              <a:spcAft>
                <a:spcPct val="100000"/>
              </a:spcAft>
            </a:pPr>
            <a:r>
              <a:rPr lang="en-US" altLang="en-US" sz="1800" dirty="0">
                <a:solidFill>
                  <a:schemeClr val="tx2"/>
                </a:solidFill>
              </a:rPr>
              <a:t>Change Management</a:t>
            </a:r>
            <a:r>
              <a:rPr lang="en-US" altLang="en-US" sz="1800" dirty="0"/>
              <a:t> </a:t>
            </a:r>
            <a:r>
              <a:rPr lang="en-US" altLang="en-US" sz="1800" b="0" dirty="0"/>
              <a:t>system</a:t>
            </a:r>
          </a:p>
          <a:p>
            <a:pPr eaLnBrk="1" hangingPunct="1">
              <a:lnSpc>
                <a:spcPct val="90000"/>
              </a:lnSpc>
              <a:spcAft>
                <a:spcPct val="100000"/>
              </a:spcAft>
              <a:buFontTx/>
              <a:buNone/>
            </a:pPr>
            <a:endParaRPr lang="en-US" altLang="en-US" dirty="0"/>
          </a:p>
          <a:p>
            <a:pPr eaLnBrk="1" hangingPunct="1">
              <a:lnSpc>
                <a:spcPct val="90000"/>
              </a:lnSpc>
              <a:spcAft>
                <a:spcPct val="100000"/>
              </a:spcAft>
            </a:pPr>
            <a:endParaRPr lang="en-US" altLang="en-US" dirty="0"/>
          </a:p>
        </p:txBody>
      </p:sp>
      <p:graphicFrame>
        <p:nvGraphicFramePr>
          <p:cNvPr id="1026" name="Object 4">
            <a:extLst>
              <a:ext uri="{FF2B5EF4-FFF2-40B4-BE49-F238E27FC236}">
                <a16:creationId xmlns:a16="http://schemas.microsoft.com/office/drawing/2014/main" id="{1F0186CA-0481-DED3-3549-DF059D7C543A}"/>
              </a:ext>
            </a:extLst>
          </p:cNvPr>
          <p:cNvGraphicFramePr>
            <a:graphicFrameLocks noGrp="1" noChangeAspect="1"/>
          </p:cNvGraphicFramePr>
          <p:nvPr>
            <p:ph sz="half" idx="4294967295"/>
            <p:extLst>
              <p:ext uri="{D42A27DB-BD31-4B8C-83A1-F6EECF244321}">
                <p14:modId xmlns:p14="http://schemas.microsoft.com/office/powerpoint/2010/main" val="1635753764"/>
              </p:ext>
            </p:extLst>
          </p:nvPr>
        </p:nvGraphicFramePr>
        <p:xfrm>
          <a:off x="4447170" y="1585355"/>
          <a:ext cx="5500688" cy="3675062"/>
        </p:xfrm>
        <a:graphic>
          <a:graphicData uri="http://schemas.openxmlformats.org/presentationml/2006/ole">
            <mc:AlternateContent xmlns:mc="http://schemas.openxmlformats.org/markup-compatibility/2006">
              <mc:Choice xmlns:v="urn:schemas-microsoft-com:vml" Requires="v">
                <p:oleObj spid="_x0000_s3080" name="Chart" r:id="rId4" imgW="7000818" imgH="4676911" progId="MSGraph.Chart.8">
                  <p:embed followColorScheme="full"/>
                </p:oleObj>
              </mc:Choice>
              <mc:Fallback>
                <p:oleObj name="Chart" r:id="rId4" imgW="7000818" imgH="4676911" progId="MSGraph.Chart.8">
                  <p:embed followColorScheme="full"/>
                  <p:pic>
                    <p:nvPicPr>
                      <p:cNvPr id="1026" name="Object 4">
                        <a:extLst>
                          <a:ext uri="{FF2B5EF4-FFF2-40B4-BE49-F238E27FC236}">
                            <a16:creationId xmlns:a16="http://schemas.microsoft.com/office/drawing/2014/main" id="{1F0186CA-0481-DED3-3549-DF059D7C543A}"/>
                          </a:ext>
                        </a:extLst>
                      </p:cNvPr>
                      <p:cNvPicPr>
                        <a:picLocks noChangeAspect="1" noChangeArrowheads="1"/>
                      </p:cNvPicPr>
                      <p:nvPr/>
                    </p:nvPicPr>
                    <p:blipFill>
                      <a:blip r:embed="rId5">
                        <a:lum contrast="20000"/>
                        <a:alphaModFix/>
                      </a:blip>
                      <a:srcRect/>
                      <a:stretch>
                        <a:fillRect/>
                      </a:stretch>
                    </p:blipFill>
                    <p:spPr bwMode="auto">
                      <a:xfrm>
                        <a:off x="4447170" y="1585355"/>
                        <a:ext cx="5500688" cy="3675062"/>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F5ABCB2E-979E-49A3-06A2-6134F32EB056}"/>
              </a:ext>
            </a:extLst>
          </p:cNvPr>
          <p:cNvSpPr txBox="1"/>
          <p:nvPr/>
        </p:nvSpPr>
        <p:spPr bwMode="auto">
          <a:xfrm>
            <a:off x="5748227" y="3873624"/>
            <a:ext cx="2888284" cy="721993"/>
          </a:xfrm>
          <a:prstGeom prst="rect">
            <a:avLst/>
          </a:prstGeom>
          <a:noFill/>
          <a:ln w="9525">
            <a:noFill/>
            <a:round/>
            <a:headEnd/>
            <a:tailEnd/>
          </a:ln>
        </p:spPr>
        <p:txBody>
          <a:bodyPr wrap="square">
            <a:spAutoFit/>
          </a:bodyPr>
          <a:lstStyle/>
          <a:p>
            <a:pPr algn="ctr"/>
            <a:r>
              <a:rPr lang="en-US" altLang="en-US" sz="2200" i="1">
                <a:solidFill>
                  <a:schemeClr val="bg2">
                    <a:lumMod val="20000"/>
                    <a:lumOff val="80000"/>
                  </a:schemeClr>
                </a:solidFill>
              </a:rPr>
              <a:t>Product </a:t>
            </a:r>
          </a:p>
          <a:p>
            <a:pPr algn="ctr"/>
            <a:r>
              <a:rPr lang="en-US" altLang="en-US" sz="2200" i="1">
                <a:solidFill>
                  <a:schemeClr val="bg2">
                    <a:lumMod val="20000"/>
                    <a:lumOff val="80000"/>
                  </a:schemeClr>
                </a:solidFill>
              </a:rPr>
              <a:t>Lifecycle</a:t>
            </a:r>
            <a:endParaRPr lang="en-US" sz="2200">
              <a:solidFill>
                <a:schemeClr val="bg2">
                  <a:lumMod val="20000"/>
                  <a:lumOff val="80000"/>
                </a:schemeClr>
              </a:solidFill>
            </a:endParaRPr>
          </a:p>
        </p:txBody>
      </p:sp>
      <p:sp>
        <p:nvSpPr>
          <p:cNvPr id="6" name="Rectangle 5">
            <a:extLst>
              <a:ext uri="{FF2B5EF4-FFF2-40B4-BE49-F238E27FC236}">
                <a16:creationId xmlns:a16="http://schemas.microsoft.com/office/drawing/2014/main" id="{41871335-8F8B-927A-A609-256AF4B15AD8}"/>
              </a:ext>
            </a:extLst>
          </p:cNvPr>
          <p:cNvSpPr/>
          <p:nvPr/>
        </p:nvSpPr>
        <p:spPr bwMode="auto">
          <a:xfrm>
            <a:off x="5306431" y="5415376"/>
            <a:ext cx="191270" cy="23210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5200" b="1" i="0" u="none" strike="noStrike" cap="none" normalizeH="0" baseline="0">
              <a:ln>
                <a:noFill/>
              </a:ln>
              <a:solidFill>
                <a:schemeClr val="bg1"/>
              </a:solidFill>
              <a:effectLst/>
              <a:latin typeface="Arial" charset="0"/>
              <a:cs typeface="Lucida Sans Unicode" charset="0"/>
            </a:endParaRPr>
          </a:p>
        </p:txBody>
      </p:sp>
      <p:sp>
        <p:nvSpPr>
          <p:cNvPr id="11" name="TextBox 10">
            <a:extLst>
              <a:ext uri="{FF2B5EF4-FFF2-40B4-BE49-F238E27FC236}">
                <a16:creationId xmlns:a16="http://schemas.microsoft.com/office/drawing/2014/main" id="{7543EDD0-CDAD-9565-B3BF-E8B2A5782E36}"/>
              </a:ext>
            </a:extLst>
          </p:cNvPr>
          <p:cNvSpPr txBox="1"/>
          <p:nvPr/>
        </p:nvSpPr>
        <p:spPr bwMode="auto">
          <a:xfrm>
            <a:off x="5478210" y="5021819"/>
            <a:ext cx="4445726" cy="1498231"/>
          </a:xfrm>
          <a:prstGeom prst="rect">
            <a:avLst/>
          </a:prstGeom>
          <a:noFill/>
          <a:ln w="9525">
            <a:noFill/>
            <a:round/>
            <a:headEnd/>
            <a:tailEnd/>
          </a:ln>
        </p:spPr>
        <p:txBody>
          <a:bodyPr wrap="square" lIns="91440" tIns="45720" rIns="91440" bIns="45720" anchor="t">
            <a:spAutoFit/>
          </a:bodyPr>
          <a:lstStyle/>
          <a:p>
            <a:pPr marL="0" marR="0" lvl="0" indent="0" algn="l" defTabSz="449263" rtl="0" eaLnBrk="1" fontAlgn="base" latinLnBrk="0" hangingPunct="1">
              <a:lnSpc>
                <a:spcPct val="100000"/>
              </a:lnSpc>
              <a:spcBef>
                <a:spcPct val="0"/>
              </a:spcBef>
              <a:spcAft>
                <a:spcPts val="600"/>
              </a:spcAft>
              <a:buClr>
                <a:srgbClr val="000000"/>
              </a:buClr>
              <a:buSzPct val="100000"/>
              <a:buFont typeface="Times New Roman" pitchFamily="18" charset="0"/>
              <a:buNone/>
              <a:tabLst/>
              <a:defRPr/>
            </a:pPr>
            <a:r>
              <a:rPr kumimoji="0" lang="en-US" altLang="en-US" sz="1900" u="none" strike="noStrike" kern="1200" cap="none" spc="0" normalizeH="0" baseline="0" noProof="0" dirty="0">
                <a:ln>
                  <a:noFill/>
                </a:ln>
                <a:solidFill>
                  <a:schemeClr val="tx1"/>
                </a:solidFill>
                <a:effectLst/>
                <a:uLnTx/>
                <a:uFillTx/>
                <a:latin typeface="Arial"/>
                <a:cs typeface="Lucida Sans Unicode"/>
              </a:rPr>
              <a:t>Pre-market Stage of Lifecycle</a:t>
            </a:r>
            <a:endParaRPr lang="en-US" dirty="0">
              <a:solidFill>
                <a:schemeClr val="tx1"/>
              </a:solidFill>
              <a:latin typeface="Arial"/>
              <a:cs typeface="Lucida Sans Unicode"/>
            </a:endParaRPr>
          </a:p>
          <a:p>
            <a:pPr eaLnBrk="1" hangingPunct="1">
              <a:lnSpc>
                <a:spcPct val="100000"/>
              </a:lnSpc>
            </a:pPr>
            <a:r>
              <a:rPr lang="en-US" altLang="en-US" sz="1900" dirty="0">
                <a:solidFill>
                  <a:schemeClr val="tx1"/>
                </a:solidFill>
                <a:latin typeface="Arial" panose="020B0604020202020204" pitchFamily="34" charset="0"/>
              </a:rPr>
              <a:t>Post-approval Stage of Lifecycle </a:t>
            </a:r>
          </a:p>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defRPr/>
            </a:pPr>
            <a:endParaRPr lang="en-US" b="0" dirty="0">
              <a:solidFill>
                <a:schemeClr val="tx1"/>
              </a:solidFill>
            </a:endParaRPr>
          </a:p>
        </p:txBody>
      </p:sp>
      <p:sp>
        <p:nvSpPr>
          <p:cNvPr id="12" name="Rectangle 11">
            <a:extLst>
              <a:ext uri="{FF2B5EF4-FFF2-40B4-BE49-F238E27FC236}">
                <a16:creationId xmlns:a16="http://schemas.microsoft.com/office/drawing/2014/main" id="{8F9B1C25-4622-D311-104E-4A00CE344FB9}"/>
              </a:ext>
            </a:extLst>
          </p:cNvPr>
          <p:cNvSpPr/>
          <p:nvPr/>
        </p:nvSpPr>
        <p:spPr bwMode="auto">
          <a:xfrm>
            <a:off x="5306431" y="5075850"/>
            <a:ext cx="191270" cy="2321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5200" b="1" i="0" u="none" strike="noStrike" cap="none" normalizeH="0" baseline="0">
              <a:ln>
                <a:noFill/>
              </a:ln>
              <a:solidFill>
                <a:schemeClr val="bg1"/>
              </a:solidFill>
              <a:effectLst/>
              <a:latin typeface="Arial" charset="0"/>
              <a:cs typeface="Lucida Sans Unicode" charset="0"/>
            </a:endParaRPr>
          </a:p>
        </p:txBody>
      </p:sp>
      <p:sp>
        <p:nvSpPr>
          <p:cNvPr id="2" name="TextBox 1">
            <a:extLst>
              <a:ext uri="{FF2B5EF4-FFF2-40B4-BE49-F238E27FC236}">
                <a16:creationId xmlns:a16="http://schemas.microsoft.com/office/drawing/2014/main" id="{B8E94668-A195-9E66-1737-2ABE54406CAD}"/>
              </a:ext>
            </a:extLst>
          </p:cNvPr>
          <p:cNvSpPr txBox="1"/>
          <p:nvPr/>
        </p:nvSpPr>
        <p:spPr bwMode="auto">
          <a:xfrm>
            <a:off x="655828" y="6033864"/>
            <a:ext cx="8541451" cy="1078138"/>
          </a:xfrm>
          <a:prstGeom prst="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90000" tIns="92880" rIns="90000" bIns="45000" rtlCol="0">
            <a:spAutoFit/>
          </a:bodyPr>
          <a:lstStyle/>
          <a:p>
            <a:pPr>
              <a:lnSpc>
                <a:spcPct val="81000"/>
              </a:lnSpc>
              <a:tabLst>
                <a:tab pos="723900" algn="l"/>
                <a:tab pos="1447800" algn="l"/>
                <a:tab pos="2171700" algn="l"/>
                <a:tab pos="2895600" algn="l"/>
                <a:tab pos="3619500" algn="l"/>
                <a:tab pos="4343400" algn="l"/>
                <a:tab pos="5067300" algn="l"/>
                <a:tab pos="5791200" algn="l"/>
              </a:tabLst>
            </a:pPr>
            <a:r>
              <a:rPr lang="en-IE" sz="1500" i="1" dirty="0">
                <a:solidFill>
                  <a:schemeClr val="tx1"/>
                </a:solidFill>
                <a:latin typeface="Candara" pitchFamily="32" charset="0"/>
              </a:rPr>
              <a:t>Key Message: This chart, which is for illustrative purposes only, shows that the post-approval stage of the product lifecycle provides the vast amount of practical scientific knowledge from actual commercial process and product experience.  During this time, extensive process and product knowledge is developed.  This illustrates the importance of monitoring, oversight, and appropriate adaption during this phase.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6CB0-6AC0-40FA-A7A0-62D8D1ABBE42}"/>
              </a:ext>
            </a:extLst>
          </p:cNvPr>
          <p:cNvSpPr>
            <a:spLocks noGrp="1"/>
          </p:cNvSpPr>
          <p:nvPr>
            <p:ph type="title"/>
          </p:nvPr>
        </p:nvSpPr>
        <p:spPr>
          <a:xfrm>
            <a:off x="3004592" y="489248"/>
            <a:ext cx="4993746" cy="592931"/>
          </a:xfrm>
        </p:spPr>
        <p:txBody>
          <a:bodyPr/>
          <a:lstStyle/>
          <a:p>
            <a:r>
              <a:rPr lang="en-US" sz="3200">
                <a:ea typeface="+mj-lt"/>
                <a:cs typeface="+mj-lt"/>
              </a:rPr>
              <a:t>Legal Notice</a:t>
            </a:r>
            <a:endParaRPr lang="en-US"/>
          </a:p>
        </p:txBody>
      </p:sp>
      <p:sp>
        <p:nvSpPr>
          <p:cNvPr id="3" name="Content Placeholder 2">
            <a:extLst>
              <a:ext uri="{FF2B5EF4-FFF2-40B4-BE49-F238E27FC236}">
                <a16:creationId xmlns:a16="http://schemas.microsoft.com/office/drawing/2014/main" id="{804AA825-0541-4F2A-95BA-E32F425967C5}"/>
              </a:ext>
            </a:extLst>
          </p:cNvPr>
          <p:cNvSpPr>
            <a:spLocks noGrp="1"/>
          </p:cNvSpPr>
          <p:nvPr>
            <p:ph idx="1"/>
          </p:nvPr>
        </p:nvSpPr>
        <p:spPr>
          <a:xfrm>
            <a:off x="441107" y="2004961"/>
            <a:ext cx="8813779" cy="4129714"/>
          </a:xfrm>
        </p:spPr>
        <p:txBody>
          <a:bodyPr/>
          <a:lstStyle/>
          <a:p>
            <a:pPr marL="0" indent="0" algn="just">
              <a:buNone/>
            </a:pPr>
            <a:r>
              <a:rPr lang="en-US" sz="1800" b="0"/>
              <a:t>This presentation is protected by copyright and may, with the exception of the ICH logo, be used, reproduced, incorporated into other works, adapted, modified, translated or distributed under a public license provided that ICH's copyright in the presentation is acknowledged at all times. In case of any adaption, modification or translation of the presentation, reasonable steps must be taken to clearly label, demarcate or otherwise identify that changes were made to or based on the original presentation. Any impression that the adaption, modification or translation of the original presentation is endorsed or sponsored by the ICH must be avoided.</a:t>
            </a:r>
          </a:p>
          <a:p>
            <a:pPr marL="0" indent="0" algn="just">
              <a:buNone/>
            </a:pPr>
            <a:r>
              <a:rPr lang="en-US" sz="1800" b="0"/>
              <a:t>The presentation is provided "as is" without warranty of any kind. In no event shall the ICH or the authors of the original presentation be liable for any claim, damages or other liability arising from the use of the presentation. </a:t>
            </a:r>
          </a:p>
          <a:p>
            <a:pPr marL="0" indent="0" algn="just">
              <a:buNone/>
            </a:pPr>
            <a:r>
              <a:rPr lang="en-US" sz="1800" b="0"/>
              <a:t>The above-mentioned permissions do not apply to content supplied by third parties. Therefore, for documents where the copyright vests in a third party, permission for reproduction must be obtained from this copyright holder.</a:t>
            </a:r>
            <a:r>
              <a:rPr lang="en-US" sz="2400" b="0">
                <a:solidFill>
                  <a:srgbClr val="002060"/>
                </a:solidFill>
              </a:rPr>
              <a:t>​</a:t>
            </a:r>
          </a:p>
          <a:p>
            <a:pPr marL="0" indent="0">
              <a:buNone/>
            </a:pPr>
            <a:endParaRPr lang="it-IT" sz="1200"/>
          </a:p>
        </p:txBody>
      </p:sp>
    </p:spTree>
    <p:extLst>
      <p:ext uri="{BB962C8B-B14F-4D97-AF65-F5344CB8AC3E}">
        <p14:creationId xmlns:p14="http://schemas.microsoft.com/office/powerpoint/2010/main" val="264169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19300" y="6583604"/>
            <a:ext cx="5715000" cy="436563"/>
          </a:xfrm>
          <a:prstGeom prst="rect">
            <a:avLst/>
          </a:prstGeom>
          <a:noFill/>
        </p:spPr>
        <p:txBody>
          <a:bodyPr>
            <a:spAutoFit/>
          </a:bodyPr>
          <a:lstStyle/>
          <a:p>
            <a:pPr algn="ctr">
              <a:defRPr/>
            </a:pPr>
            <a:r>
              <a:rPr lang="en-US" sz="1200" b="0" dirty="0">
                <a:solidFill>
                  <a:schemeClr val="bg2">
                    <a:lumMod val="75000"/>
                  </a:schemeClr>
                </a:solidFill>
                <a:latin typeface="Candara" pitchFamily="34" charset="0"/>
              </a:rPr>
              <a:t>International Council for Harmonisation of Technical Requirements</a:t>
            </a:r>
          </a:p>
          <a:p>
            <a:pPr algn="ctr">
              <a:defRPr/>
            </a:pPr>
            <a:r>
              <a:rPr lang="en-US" sz="1200" b="0" dirty="0">
                <a:solidFill>
                  <a:schemeClr val="bg2">
                    <a:lumMod val="75000"/>
                  </a:schemeClr>
                </a:solidFill>
                <a:latin typeface="Candara" pitchFamily="34" charset="0"/>
              </a:rPr>
              <a:t>for Pharmaceuticals for Human Use</a:t>
            </a:r>
            <a:endParaRPr lang="ru-RU" sz="1200" b="0" dirty="0">
              <a:solidFill>
                <a:schemeClr val="bg2">
                  <a:lumMod val="75000"/>
                </a:schemeClr>
              </a:solidFill>
              <a:latin typeface="Candara" pitchFamily="34" charset="0"/>
            </a:endParaRPr>
          </a:p>
        </p:txBody>
      </p:sp>
      <p:sp>
        <p:nvSpPr>
          <p:cNvPr id="2" name="Text Box 2">
            <a:extLst>
              <a:ext uri="{FF2B5EF4-FFF2-40B4-BE49-F238E27FC236}">
                <a16:creationId xmlns:a16="http://schemas.microsoft.com/office/drawing/2014/main" id="{1CC8C9CF-EEC4-AB76-D289-48286550739D}"/>
              </a:ext>
            </a:extLst>
          </p:cNvPr>
          <p:cNvSpPr txBox="1">
            <a:spLocks noChangeArrowheads="1"/>
          </p:cNvSpPr>
          <p:nvPr/>
        </p:nvSpPr>
        <p:spPr bwMode="auto">
          <a:xfrm>
            <a:off x="1366410" y="2577480"/>
            <a:ext cx="7020780" cy="2314968"/>
          </a:xfrm>
          <a:prstGeom prst="rect">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176670" rIns="90000" bIns="45000" anchor="t"/>
          <a:lstStyle/>
          <a:p>
            <a:pPr algn="ctr">
              <a:lnSpc>
                <a:spcPct val="100000"/>
              </a:lnSpc>
              <a:tabLst>
                <a:tab pos="339725" algn="l"/>
                <a:tab pos="6515100" algn="l"/>
              </a:tabLst>
            </a:pPr>
            <a:endParaRPr lang="en-GB" sz="3200">
              <a:solidFill>
                <a:schemeClr val="bg1"/>
              </a:solidFill>
              <a:latin typeface="Candara"/>
              <a:cs typeface="Lucida Sans Unicode"/>
            </a:endParaRPr>
          </a:p>
          <a:p>
            <a:pPr algn="ctr">
              <a:lnSpc>
                <a:spcPct val="100000"/>
              </a:lnSpc>
              <a:tabLst>
                <a:tab pos="339725" algn="l"/>
                <a:tab pos="6515100" algn="l"/>
              </a:tabLst>
            </a:pPr>
            <a:r>
              <a:rPr lang="en-GB" sz="3200">
                <a:solidFill>
                  <a:schemeClr val="bg1"/>
                </a:solidFill>
                <a:latin typeface="Candara"/>
                <a:cs typeface="Lucida Sans Unicode"/>
              </a:rPr>
              <a:t>The Pharmaceutical Quality System </a:t>
            </a:r>
          </a:p>
          <a:p>
            <a:pPr algn="ctr">
              <a:lnSpc>
                <a:spcPct val="100000"/>
              </a:lnSpc>
              <a:tabLst>
                <a:tab pos="339725" algn="l"/>
                <a:tab pos="6515100" algn="l"/>
              </a:tabLst>
            </a:pPr>
            <a:r>
              <a:rPr lang="en-GB" sz="3200">
                <a:solidFill>
                  <a:schemeClr val="bg1"/>
                </a:solidFill>
                <a:latin typeface="Candara"/>
                <a:cs typeface="Lucida Sans Unicode"/>
              </a:rPr>
              <a:t>at Development Stage</a:t>
            </a:r>
            <a:endParaRPr lang="en-GB" sz="3200">
              <a:solidFill>
                <a:schemeClr val="bg1"/>
              </a:solidFill>
              <a:latin typeface="Candara" pitchFamily="32" charset="0"/>
            </a:endParaRPr>
          </a:p>
          <a:p>
            <a:pPr algn="ctr">
              <a:lnSpc>
                <a:spcPct val="100000"/>
              </a:lnSpc>
              <a:tabLst>
                <a:tab pos="339725" algn="l"/>
                <a:tab pos="6515100" algn="l"/>
              </a:tabLst>
            </a:pPr>
            <a:endParaRPr lang="en-GB" sz="3200" b="0">
              <a:solidFill>
                <a:schemeClr val="bg1"/>
              </a:solidFill>
              <a:latin typeface="Candara" pitchFamily="32" charset="0"/>
            </a:endParaRPr>
          </a:p>
          <a:p>
            <a:pPr algn="ctr">
              <a:lnSpc>
                <a:spcPct val="100000"/>
              </a:lnSpc>
              <a:tabLst>
                <a:tab pos="339725" algn="l"/>
                <a:tab pos="6515100" algn="l"/>
              </a:tabLst>
            </a:pPr>
            <a:endParaRPr lang="en-GB" sz="3200" b="0">
              <a:solidFill>
                <a:schemeClr val="bg1"/>
              </a:solidFill>
              <a:latin typeface="Candara"/>
              <a:cs typeface="Lucida Sans Unicode"/>
            </a:endParaRPr>
          </a:p>
          <a:p>
            <a:pPr algn="ctr">
              <a:lnSpc>
                <a:spcPct val="100000"/>
              </a:lnSpc>
              <a:tabLst>
                <a:tab pos="339725" algn="l"/>
                <a:tab pos="6515100" algn="l"/>
              </a:tabLst>
            </a:pPr>
            <a:endParaRPr lang="en-GB" sz="1000">
              <a:solidFill>
                <a:schemeClr val="bg1"/>
              </a:solidFill>
              <a:latin typeface="Candara" pitchFamily="32" charset="0"/>
            </a:endParaRPr>
          </a:p>
          <a:p>
            <a:pPr algn="ctr">
              <a:lnSpc>
                <a:spcPct val="100000"/>
              </a:lnSpc>
              <a:tabLst>
                <a:tab pos="339725" algn="l"/>
                <a:tab pos="6515100" algn="l"/>
              </a:tabLst>
            </a:pPr>
            <a:endParaRPr lang="en-GB" sz="1500">
              <a:solidFill>
                <a:schemeClr val="bg1"/>
              </a:solidFill>
              <a:latin typeface="Candara"/>
              <a:cs typeface="Lucida Sans Unicode"/>
            </a:endParaRPr>
          </a:p>
          <a:p>
            <a:pPr algn="ctr">
              <a:lnSpc>
                <a:spcPct val="100000"/>
              </a:lnSpc>
              <a:tabLst>
                <a:tab pos="339725" algn="l"/>
                <a:tab pos="6515100" algn="l"/>
              </a:tabLst>
            </a:pPr>
            <a:endParaRPr lang="en-GB" sz="3000">
              <a:solidFill>
                <a:schemeClr val="bg1"/>
              </a:solidFill>
              <a:latin typeface="Candara" pitchFamily="32" charset="0"/>
            </a:endParaRPr>
          </a:p>
        </p:txBody>
      </p:sp>
    </p:spTree>
    <p:extLst>
      <p:ext uri="{BB962C8B-B14F-4D97-AF65-F5344CB8AC3E}">
        <p14:creationId xmlns:p14="http://schemas.microsoft.com/office/powerpoint/2010/main" val="1290252026"/>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5F1339-7D64-9B24-F32C-9A5E1FC009F2}"/>
              </a:ext>
            </a:extLst>
          </p:cNvPr>
          <p:cNvSpPr>
            <a:spLocks noGrp="1"/>
          </p:cNvSpPr>
          <p:nvPr>
            <p:ph type="title"/>
          </p:nvPr>
        </p:nvSpPr>
        <p:spPr/>
        <p:txBody>
          <a:bodyPr/>
          <a:lstStyle/>
          <a:p>
            <a:pPr algn="l"/>
            <a:r>
              <a:rPr lang="en-US" sz="2800"/>
              <a:t>Key steps in development - for submission</a:t>
            </a:r>
            <a:endParaRPr lang="da-DK" sz="2800"/>
          </a:p>
        </p:txBody>
      </p:sp>
      <p:sp>
        <p:nvSpPr>
          <p:cNvPr id="5" name="Pladsholder til indhold 1">
            <a:extLst>
              <a:ext uri="{FF2B5EF4-FFF2-40B4-BE49-F238E27FC236}">
                <a16:creationId xmlns:a16="http://schemas.microsoft.com/office/drawing/2014/main" id="{7E45A9EF-1C25-65D4-E1DC-9A38F72C3F51}"/>
              </a:ext>
            </a:extLst>
          </p:cNvPr>
          <p:cNvSpPr txBox="1">
            <a:spLocks/>
          </p:cNvSpPr>
          <p:nvPr/>
        </p:nvSpPr>
        <p:spPr bwMode="auto">
          <a:xfrm>
            <a:off x="425013" y="1841807"/>
            <a:ext cx="3773880" cy="3255953"/>
          </a:xfrm>
          <a:prstGeom prst="rect">
            <a:avLst/>
          </a:prstGeom>
          <a:noFill/>
          <a:ln w="9525">
            <a:noFill/>
            <a:round/>
            <a:headEnd/>
            <a:tailEnd/>
          </a:ln>
        </p:spPr>
        <p:txBody>
          <a:bodyPr vert="horz" wrap="square" lIns="0" tIns="30106" rIns="0" bIns="0" numCol="1" anchor="t" anchorCtr="0" compatLnSpc="1">
            <a:prstTxWarp prst="textNoShape">
              <a:avLst/>
            </a:prstTxWarp>
            <a:noAutofit/>
          </a:bodyPr>
          <a:lstStyle>
            <a:lvl1pPr marL="457214" indent="-457214" algn="l" defTabSz="421184" rtl="0" eaLnBrk="0" fontAlgn="base" hangingPunct="0">
              <a:spcBef>
                <a:spcPct val="50000"/>
              </a:spcBef>
              <a:spcAft>
                <a:spcPct val="0"/>
              </a:spcAft>
              <a:buClr>
                <a:srgbClr val="0093D0"/>
              </a:buClr>
              <a:buSzPct val="120000"/>
              <a:buFont typeface="Wingdings" pitchFamily="2" charset="2"/>
              <a:buChar char="Ø"/>
              <a:defRPr sz="2800" b="1">
                <a:solidFill>
                  <a:schemeClr val="tx1"/>
                </a:solidFill>
                <a:latin typeface="+mn-lt"/>
                <a:ea typeface="+mn-ea"/>
                <a:cs typeface="+mn-cs"/>
              </a:defRPr>
            </a:lvl1pPr>
            <a:lvl2pPr marL="742973" indent="-285759" algn="l" defTabSz="421184" rtl="0" eaLnBrk="0" fontAlgn="base" hangingPunct="0">
              <a:spcBef>
                <a:spcPct val="20000"/>
              </a:spcBef>
              <a:spcAft>
                <a:spcPct val="0"/>
              </a:spcAft>
              <a:buClr>
                <a:srgbClr val="0093D0"/>
              </a:buClr>
              <a:buSzPct val="80000"/>
              <a:buFont typeface="Arial" pitchFamily="34" charset="0"/>
              <a:buChar char="•"/>
              <a:defRPr sz="2800">
                <a:solidFill>
                  <a:schemeClr val="tx1"/>
                </a:solidFill>
                <a:latin typeface="+mn-lt"/>
                <a:cs typeface="+mn-cs"/>
              </a:defRPr>
            </a:lvl2pPr>
            <a:lvl3pPr marL="1012031" indent="-169664" algn="l" defTabSz="421184" rtl="0" eaLnBrk="0" fontAlgn="base" hangingPunct="0">
              <a:spcBef>
                <a:spcPct val="10000"/>
              </a:spcBef>
              <a:spcAft>
                <a:spcPct val="0"/>
              </a:spcAft>
              <a:buClr>
                <a:srgbClr val="0093D0"/>
              </a:buClr>
              <a:buSzPct val="110000"/>
              <a:buFont typeface="Arial" charset="0"/>
              <a:buChar char="-"/>
              <a:defRPr sz="1875">
                <a:solidFill>
                  <a:schemeClr val="tx1"/>
                </a:solidFill>
                <a:latin typeface="+mn-lt"/>
                <a:cs typeface="+mn-cs"/>
              </a:defRPr>
            </a:lvl3pPr>
            <a:lvl4pPr marL="1500188"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4pPr>
            <a:lvl5pPr marL="1928813"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5pPr>
            <a:lvl6pPr marL="235743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6pPr>
            <a:lvl7pPr marL="278606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7pPr>
            <a:lvl8pPr marL="321468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8pPr>
            <a:lvl9pPr marL="364331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9pPr>
          </a:lstStyle>
          <a:p>
            <a:pPr marL="307210" indent="-307210" algn="just"/>
            <a:r>
              <a:rPr lang="en-US" sz="1493" b="0" kern="0" dirty="0"/>
              <a:t>Consider </a:t>
            </a:r>
            <a:r>
              <a:rPr lang="en-US" sz="1493" kern="0" dirty="0">
                <a:solidFill>
                  <a:srgbClr val="0093D0"/>
                </a:solidFill>
              </a:rPr>
              <a:t>QTPP</a:t>
            </a:r>
            <a:r>
              <a:rPr lang="en-US" sz="1493" b="0" kern="0" dirty="0"/>
              <a:t> as a starting point in developing the product and the manufacturing process</a:t>
            </a:r>
          </a:p>
          <a:p>
            <a:pPr marL="307210" indent="-307210" algn="just"/>
            <a:r>
              <a:rPr lang="en-US" sz="1493" b="0" kern="0" dirty="0"/>
              <a:t>Determine </a:t>
            </a:r>
            <a:r>
              <a:rPr lang="en-US" sz="1493" kern="0" dirty="0">
                <a:solidFill>
                  <a:srgbClr val="0093D0"/>
                </a:solidFill>
              </a:rPr>
              <a:t>CQAs</a:t>
            </a:r>
            <a:r>
              <a:rPr lang="en-US" sz="1493" b="0" kern="0" dirty="0"/>
              <a:t> as the characteristics that ensure desired product quality </a:t>
            </a:r>
          </a:p>
          <a:p>
            <a:pPr marL="307210" indent="-307210" algn="just"/>
            <a:r>
              <a:rPr lang="en-US" sz="1493" b="0" kern="0" dirty="0"/>
              <a:t>Use development data and prior knowledge to initially understand variables and their impact</a:t>
            </a:r>
          </a:p>
          <a:p>
            <a:pPr marL="307210" indent="-307210" algn="just"/>
            <a:r>
              <a:rPr lang="en-US" sz="1493" b="0" kern="0" dirty="0"/>
              <a:t>Conduct Design of Experiments (</a:t>
            </a:r>
            <a:r>
              <a:rPr lang="en-US" sz="1493" kern="0" dirty="0">
                <a:solidFill>
                  <a:srgbClr val="0093D0"/>
                </a:solidFill>
              </a:rPr>
              <a:t>DoE</a:t>
            </a:r>
            <a:r>
              <a:rPr lang="en-US" sz="1493" b="0" kern="0" dirty="0"/>
              <a:t>) studies, with awareness that these findings alone do not account for all sources of variability</a:t>
            </a:r>
          </a:p>
        </p:txBody>
      </p:sp>
      <p:grpSp>
        <p:nvGrpSpPr>
          <p:cNvPr id="16" name="Group 15">
            <a:extLst>
              <a:ext uri="{FF2B5EF4-FFF2-40B4-BE49-F238E27FC236}">
                <a16:creationId xmlns:a16="http://schemas.microsoft.com/office/drawing/2014/main" id="{DC855007-4386-B256-14EF-323EB207490A}"/>
              </a:ext>
            </a:extLst>
          </p:cNvPr>
          <p:cNvGrpSpPr/>
          <p:nvPr/>
        </p:nvGrpSpPr>
        <p:grpSpPr>
          <a:xfrm>
            <a:off x="4728724" y="1641376"/>
            <a:ext cx="4756588" cy="2864727"/>
            <a:chOff x="4572001" y="2577480"/>
            <a:chExt cx="4756588" cy="2664296"/>
          </a:xfrm>
          <a:solidFill>
            <a:srgbClr val="002060"/>
          </a:solidFill>
        </p:grpSpPr>
        <p:sp>
          <p:nvSpPr>
            <p:cNvPr id="15" name="Rectangle 14">
              <a:extLst>
                <a:ext uri="{FF2B5EF4-FFF2-40B4-BE49-F238E27FC236}">
                  <a16:creationId xmlns:a16="http://schemas.microsoft.com/office/drawing/2014/main" id="{EFB02B37-2F14-F3AA-5ADC-93C77D4EDED6}"/>
                </a:ext>
              </a:extLst>
            </p:cNvPr>
            <p:cNvSpPr/>
            <p:nvPr/>
          </p:nvSpPr>
          <p:spPr bwMode="auto">
            <a:xfrm>
              <a:off x="4572001" y="2577480"/>
              <a:ext cx="4756588" cy="2664296"/>
            </a:xfrm>
            <a:prstGeom prst="rect">
              <a:avLst/>
            </a:prstGeom>
            <a:grp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1100" b="1" i="0" u="none" strike="noStrike" cap="none" normalizeH="0" baseline="0">
                <a:ln>
                  <a:noFill/>
                </a:ln>
                <a:solidFill>
                  <a:schemeClr val="bg1"/>
                </a:solidFill>
                <a:effectLst/>
                <a:latin typeface="+mj-lt"/>
                <a:cs typeface="Lucida Sans Unicode" charset="0"/>
              </a:endParaRPr>
            </a:p>
          </p:txBody>
        </p:sp>
        <p:sp>
          <p:nvSpPr>
            <p:cNvPr id="6" name="TextBox 5">
              <a:extLst>
                <a:ext uri="{FF2B5EF4-FFF2-40B4-BE49-F238E27FC236}">
                  <a16:creationId xmlns:a16="http://schemas.microsoft.com/office/drawing/2014/main" id="{D3DB02D2-5B60-0FAF-23C0-AF3AC6056502}"/>
                </a:ext>
              </a:extLst>
            </p:cNvPr>
            <p:cNvSpPr txBox="1"/>
            <p:nvPr/>
          </p:nvSpPr>
          <p:spPr bwMode="auto">
            <a:xfrm>
              <a:off x="4696457" y="3159016"/>
              <a:ext cx="1942394" cy="395916"/>
            </a:xfrm>
            <a:prstGeom prst="rect">
              <a:avLst/>
            </a:prstGeom>
            <a:grp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6000" tIns="99072" rIns="96000" bIns="48000" rtlCol="0">
              <a:spAutoFit/>
            </a:bodyPr>
            <a:lstStyle/>
            <a:p>
              <a:pPr algn="ctr">
                <a:lnSpc>
                  <a:spcPct val="81000"/>
                </a:lnSpc>
                <a:tabLst>
                  <a:tab pos="772184" algn="l"/>
                  <a:tab pos="1544368" algn="l"/>
                  <a:tab pos="2316552" algn="l"/>
                  <a:tab pos="3088737" algn="l"/>
                  <a:tab pos="3860921" algn="l"/>
                  <a:tab pos="4633105" algn="l"/>
                  <a:tab pos="5405289" algn="l"/>
                  <a:tab pos="6177473" algn="l"/>
                </a:tabLst>
              </a:pPr>
              <a:r>
                <a:rPr lang="da-DK" sz="1100" dirty="0">
                  <a:solidFill>
                    <a:schemeClr val="bg1"/>
                  </a:solidFill>
                  <a:latin typeface="+mj-lt"/>
                </a:rPr>
                <a:t>Quality Target Product profile (QTPP)</a:t>
              </a:r>
            </a:p>
          </p:txBody>
        </p:sp>
        <p:sp>
          <p:nvSpPr>
            <p:cNvPr id="12" name="TextBox 11">
              <a:extLst>
                <a:ext uri="{FF2B5EF4-FFF2-40B4-BE49-F238E27FC236}">
                  <a16:creationId xmlns:a16="http://schemas.microsoft.com/office/drawing/2014/main" id="{04D887FA-ABB0-D736-2AC9-811CC30D9401}"/>
                </a:ext>
              </a:extLst>
            </p:cNvPr>
            <p:cNvSpPr txBox="1"/>
            <p:nvPr/>
          </p:nvSpPr>
          <p:spPr bwMode="auto">
            <a:xfrm>
              <a:off x="5865568" y="3640503"/>
              <a:ext cx="1462734" cy="395916"/>
            </a:xfrm>
            <a:prstGeom prst="rect">
              <a:avLst/>
            </a:prstGeom>
            <a:grp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6000" tIns="99072" rIns="96000" bIns="48000" rtlCol="0">
              <a:spAutoFit/>
            </a:bodyPr>
            <a:lstStyle/>
            <a:p>
              <a:pPr algn="ctr">
                <a:lnSpc>
                  <a:spcPct val="81000"/>
                </a:lnSpc>
                <a:tabLst>
                  <a:tab pos="772184" algn="l"/>
                  <a:tab pos="1544368" algn="l"/>
                  <a:tab pos="2316552" algn="l"/>
                  <a:tab pos="3088737" algn="l"/>
                  <a:tab pos="3860921" algn="l"/>
                  <a:tab pos="4633105" algn="l"/>
                  <a:tab pos="5405289" algn="l"/>
                  <a:tab pos="6177473" algn="l"/>
                </a:tabLst>
              </a:pPr>
              <a:r>
                <a:rPr lang="da-DK" sz="1100">
                  <a:solidFill>
                    <a:schemeClr val="bg1"/>
                  </a:solidFill>
                  <a:latin typeface="+mj-lt"/>
                </a:rPr>
                <a:t>Critical Quality </a:t>
              </a:r>
              <a:r>
                <a:rPr lang="da-DK" sz="1100" err="1">
                  <a:solidFill>
                    <a:schemeClr val="bg1"/>
                  </a:solidFill>
                  <a:latin typeface="+mj-lt"/>
                </a:rPr>
                <a:t>Attributes</a:t>
              </a:r>
              <a:r>
                <a:rPr lang="da-DK" sz="1100">
                  <a:solidFill>
                    <a:schemeClr val="bg1"/>
                  </a:solidFill>
                  <a:latin typeface="+mj-lt"/>
                </a:rPr>
                <a:t> (CQA)</a:t>
              </a:r>
            </a:p>
          </p:txBody>
        </p:sp>
        <p:sp>
          <p:nvSpPr>
            <p:cNvPr id="13" name="TextBox 12">
              <a:extLst>
                <a:ext uri="{FF2B5EF4-FFF2-40B4-BE49-F238E27FC236}">
                  <a16:creationId xmlns:a16="http://schemas.microsoft.com/office/drawing/2014/main" id="{0B8EB83C-6951-AC67-802F-61EF84F0ACD9}"/>
                </a:ext>
              </a:extLst>
            </p:cNvPr>
            <p:cNvSpPr txBox="1"/>
            <p:nvPr/>
          </p:nvSpPr>
          <p:spPr bwMode="auto">
            <a:xfrm>
              <a:off x="6821016" y="4121989"/>
              <a:ext cx="1462735" cy="395916"/>
            </a:xfrm>
            <a:prstGeom prst="rect">
              <a:avLst/>
            </a:prstGeom>
            <a:grp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6000" tIns="99072" rIns="96000" bIns="48000" rtlCol="0">
              <a:spAutoFit/>
            </a:bodyPr>
            <a:lstStyle/>
            <a:p>
              <a:pPr algn="ctr">
                <a:lnSpc>
                  <a:spcPct val="81000"/>
                </a:lnSpc>
                <a:tabLst>
                  <a:tab pos="772184" algn="l"/>
                  <a:tab pos="1544368" algn="l"/>
                  <a:tab pos="2316552" algn="l"/>
                  <a:tab pos="3088737" algn="l"/>
                  <a:tab pos="3860921" algn="l"/>
                  <a:tab pos="4633105" algn="l"/>
                  <a:tab pos="5405289" algn="l"/>
                  <a:tab pos="6177473" algn="l"/>
                </a:tabLst>
              </a:pPr>
              <a:r>
                <a:rPr lang="da-DK" sz="1100">
                  <a:solidFill>
                    <a:schemeClr val="bg1"/>
                  </a:solidFill>
                  <a:latin typeface="+mj-lt"/>
                </a:rPr>
                <a:t>Critical </a:t>
              </a:r>
              <a:r>
                <a:rPr lang="da-DK" sz="1100" err="1">
                  <a:solidFill>
                    <a:schemeClr val="bg1"/>
                  </a:solidFill>
                  <a:latin typeface="+mj-lt"/>
                </a:rPr>
                <a:t>Process</a:t>
              </a:r>
              <a:r>
                <a:rPr lang="da-DK" sz="1100">
                  <a:solidFill>
                    <a:schemeClr val="bg1"/>
                  </a:solidFill>
                  <a:latin typeface="+mj-lt"/>
                </a:rPr>
                <a:t> Parameters (CPP)</a:t>
              </a:r>
            </a:p>
          </p:txBody>
        </p:sp>
        <p:sp>
          <p:nvSpPr>
            <p:cNvPr id="14" name="TextBox 13">
              <a:extLst>
                <a:ext uri="{FF2B5EF4-FFF2-40B4-BE49-F238E27FC236}">
                  <a16:creationId xmlns:a16="http://schemas.microsoft.com/office/drawing/2014/main" id="{7D461FB9-C6E8-95F9-CCDC-0F0768038555}"/>
                </a:ext>
              </a:extLst>
            </p:cNvPr>
            <p:cNvSpPr txBox="1"/>
            <p:nvPr/>
          </p:nvSpPr>
          <p:spPr bwMode="auto">
            <a:xfrm>
              <a:off x="7753919" y="4603477"/>
              <a:ext cx="1436022" cy="268418"/>
            </a:xfrm>
            <a:prstGeom prst="rect">
              <a:avLst/>
            </a:prstGeom>
            <a:grp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96000" tIns="99072" rIns="96000" bIns="48000" rtlCol="0">
              <a:spAutoFit/>
            </a:bodyPr>
            <a:lstStyle/>
            <a:p>
              <a:pPr algn="ctr">
                <a:lnSpc>
                  <a:spcPct val="81000"/>
                </a:lnSpc>
                <a:tabLst>
                  <a:tab pos="772184" algn="l"/>
                  <a:tab pos="1544368" algn="l"/>
                  <a:tab pos="2316552" algn="l"/>
                  <a:tab pos="3088737" algn="l"/>
                  <a:tab pos="3860921" algn="l"/>
                  <a:tab pos="4633105" algn="l"/>
                  <a:tab pos="5405289" algn="l"/>
                  <a:tab pos="6177473" algn="l"/>
                </a:tabLst>
              </a:pPr>
              <a:r>
                <a:rPr lang="da-DK" sz="1100">
                  <a:solidFill>
                    <a:schemeClr val="bg1"/>
                  </a:solidFill>
                  <a:latin typeface="+mj-lt"/>
                </a:rPr>
                <a:t>Control </a:t>
              </a:r>
              <a:r>
                <a:rPr lang="da-DK" sz="1100" err="1">
                  <a:solidFill>
                    <a:schemeClr val="bg1"/>
                  </a:solidFill>
                  <a:latin typeface="+mj-lt"/>
                </a:rPr>
                <a:t>Strategy</a:t>
              </a:r>
              <a:endParaRPr lang="da-DK" sz="1100">
                <a:solidFill>
                  <a:schemeClr val="bg1"/>
                </a:solidFill>
                <a:latin typeface="+mj-lt"/>
              </a:endParaRPr>
            </a:p>
          </p:txBody>
        </p:sp>
        <p:cxnSp>
          <p:nvCxnSpPr>
            <p:cNvPr id="18" name="Connector: Elbow 17">
              <a:extLst>
                <a:ext uri="{FF2B5EF4-FFF2-40B4-BE49-F238E27FC236}">
                  <a16:creationId xmlns:a16="http://schemas.microsoft.com/office/drawing/2014/main" id="{64091E29-C9E5-D20D-0FC5-DCB6A23B1419}"/>
                </a:ext>
              </a:extLst>
            </p:cNvPr>
            <p:cNvCxnSpPr>
              <a:cxnSpLocks/>
              <a:stCxn id="6" idx="2"/>
              <a:endCxn id="12" idx="1"/>
            </p:cNvCxnSpPr>
            <p:nvPr/>
          </p:nvCxnSpPr>
          <p:spPr bwMode="auto">
            <a:xfrm rot="16200000" flipH="1">
              <a:off x="5624847" y="3597739"/>
              <a:ext cx="283530" cy="197914"/>
            </a:xfrm>
            <a:prstGeom prst="bentConnector2">
              <a:avLst/>
            </a:prstGeom>
            <a:grpFill/>
            <a:ln>
              <a:solidFill>
                <a:schemeClr val="bg1"/>
              </a:solidFill>
              <a:headEnd type="none" w="med" len="med"/>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0" name="Connector: Elbow 19">
              <a:extLst>
                <a:ext uri="{FF2B5EF4-FFF2-40B4-BE49-F238E27FC236}">
                  <a16:creationId xmlns:a16="http://schemas.microsoft.com/office/drawing/2014/main" id="{BBEDADD6-081A-B753-42A2-5D443C4B67A7}"/>
                </a:ext>
              </a:extLst>
            </p:cNvPr>
            <p:cNvCxnSpPr>
              <a:stCxn id="12" idx="2"/>
              <a:endCxn id="13" idx="1"/>
            </p:cNvCxnSpPr>
            <p:nvPr/>
          </p:nvCxnSpPr>
          <p:spPr bwMode="auto">
            <a:xfrm rot="16200000" flipH="1">
              <a:off x="6567212" y="4066142"/>
              <a:ext cx="283528" cy="224081"/>
            </a:xfrm>
            <a:prstGeom prst="bentConnector2">
              <a:avLst/>
            </a:prstGeom>
            <a:grpFill/>
            <a:ln>
              <a:solidFill>
                <a:schemeClr val="bg1"/>
              </a:solidFill>
              <a:headEnd type="none" w="med" len="med"/>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2" name="Connector: Elbow 21">
              <a:extLst>
                <a:ext uri="{FF2B5EF4-FFF2-40B4-BE49-F238E27FC236}">
                  <a16:creationId xmlns:a16="http://schemas.microsoft.com/office/drawing/2014/main" id="{6F9CD626-B49C-80CD-C641-81406BDE2D52}"/>
                </a:ext>
              </a:extLst>
            </p:cNvPr>
            <p:cNvCxnSpPr>
              <a:cxnSpLocks/>
              <a:stCxn id="13" idx="2"/>
              <a:endCxn id="14" idx="1"/>
            </p:cNvCxnSpPr>
            <p:nvPr/>
          </p:nvCxnSpPr>
          <p:spPr bwMode="auto">
            <a:xfrm rot="16200000" flipH="1">
              <a:off x="7543260" y="4527028"/>
              <a:ext cx="219782" cy="201535"/>
            </a:xfrm>
            <a:prstGeom prst="bentConnector2">
              <a:avLst/>
            </a:prstGeom>
            <a:grpFill/>
            <a:ln>
              <a:solidFill>
                <a:schemeClr val="bg1"/>
              </a:solidFill>
              <a:headEnd type="none" w="med" len="med"/>
              <a:tailEnd type="triangle"/>
            </a:ln>
          </p:spPr>
          <p:style>
            <a:lnRef idx="2">
              <a:schemeClr val="accent5">
                <a:shade val="50000"/>
              </a:schemeClr>
            </a:lnRef>
            <a:fillRef idx="1">
              <a:schemeClr val="accent5"/>
            </a:fillRef>
            <a:effectRef idx="0">
              <a:schemeClr val="accent5"/>
            </a:effectRef>
            <a:fontRef idx="minor">
              <a:schemeClr val="lt1"/>
            </a:fontRef>
          </p:style>
        </p:cxnSp>
      </p:grpSp>
      <p:sp>
        <p:nvSpPr>
          <p:cNvPr id="17" name="Pladsholder til indhold 1">
            <a:extLst>
              <a:ext uri="{FF2B5EF4-FFF2-40B4-BE49-F238E27FC236}">
                <a16:creationId xmlns:a16="http://schemas.microsoft.com/office/drawing/2014/main" id="{7DB36194-203B-EDA2-2C38-E333AF465746}"/>
              </a:ext>
            </a:extLst>
          </p:cNvPr>
          <p:cNvSpPr txBox="1">
            <a:spLocks/>
          </p:cNvSpPr>
          <p:nvPr/>
        </p:nvSpPr>
        <p:spPr bwMode="auto">
          <a:xfrm>
            <a:off x="425012" y="4923465"/>
            <a:ext cx="9060300" cy="2190519"/>
          </a:xfrm>
          <a:prstGeom prst="rect">
            <a:avLst/>
          </a:prstGeom>
          <a:noFill/>
          <a:ln w="9525">
            <a:noFill/>
            <a:round/>
            <a:headEnd/>
            <a:tailEnd/>
          </a:ln>
        </p:spPr>
        <p:txBody>
          <a:bodyPr vert="horz" wrap="square" lIns="0" tIns="30106" rIns="0" bIns="0" numCol="1" anchor="t" anchorCtr="0" compatLnSpc="1">
            <a:prstTxWarp prst="textNoShape">
              <a:avLst/>
            </a:prstTxWarp>
            <a:noAutofit/>
          </a:bodyPr>
          <a:lstStyle>
            <a:lvl1pPr marL="457214" indent="-457214" algn="l" defTabSz="421184" rtl="0" eaLnBrk="0" fontAlgn="base" hangingPunct="0">
              <a:spcBef>
                <a:spcPct val="50000"/>
              </a:spcBef>
              <a:spcAft>
                <a:spcPct val="0"/>
              </a:spcAft>
              <a:buClr>
                <a:srgbClr val="0093D0"/>
              </a:buClr>
              <a:buSzPct val="120000"/>
              <a:buFont typeface="Wingdings" pitchFamily="2" charset="2"/>
              <a:buChar char="Ø"/>
              <a:defRPr sz="2800" b="1">
                <a:solidFill>
                  <a:schemeClr val="tx1"/>
                </a:solidFill>
                <a:latin typeface="+mn-lt"/>
                <a:ea typeface="+mn-ea"/>
                <a:cs typeface="+mn-cs"/>
              </a:defRPr>
            </a:lvl1pPr>
            <a:lvl2pPr marL="742973" indent="-285759" algn="l" defTabSz="421184" rtl="0" eaLnBrk="0" fontAlgn="base" hangingPunct="0">
              <a:spcBef>
                <a:spcPct val="20000"/>
              </a:spcBef>
              <a:spcAft>
                <a:spcPct val="0"/>
              </a:spcAft>
              <a:buClr>
                <a:srgbClr val="0093D0"/>
              </a:buClr>
              <a:buSzPct val="80000"/>
              <a:buFont typeface="Arial" pitchFamily="34" charset="0"/>
              <a:buChar char="•"/>
              <a:defRPr sz="2800">
                <a:solidFill>
                  <a:schemeClr val="tx1"/>
                </a:solidFill>
                <a:latin typeface="+mn-lt"/>
                <a:cs typeface="+mn-cs"/>
              </a:defRPr>
            </a:lvl2pPr>
            <a:lvl3pPr marL="1012031" indent="-169664" algn="l" defTabSz="421184" rtl="0" eaLnBrk="0" fontAlgn="base" hangingPunct="0">
              <a:spcBef>
                <a:spcPct val="10000"/>
              </a:spcBef>
              <a:spcAft>
                <a:spcPct val="0"/>
              </a:spcAft>
              <a:buClr>
                <a:srgbClr val="0093D0"/>
              </a:buClr>
              <a:buSzPct val="110000"/>
              <a:buFont typeface="Arial" charset="0"/>
              <a:buChar char="-"/>
              <a:defRPr sz="1875">
                <a:solidFill>
                  <a:schemeClr val="tx1"/>
                </a:solidFill>
                <a:latin typeface="+mn-lt"/>
                <a:cs typeface="+mn-cs"/>
              </a:defRPr>
            </a:lvl3pPr>
            <a:lvl4pPr marL="1500188"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4pPr>
            <a:lvl5pPr marL="1928813" indent="-214313" algn="l" defTabSz="421184" rtl="0" eaLnBrk="0" fontAlgn="base" hangingPunct="0">
              <a:spcBef>
                <a:spcPct val="0"/>
              </a:spcBef>
              <a:spcAft>
                <a:spcPct val="0"/>
              </a:spcAft>
              <a:buClr>
                <a:srgbClr val="000000"/>
              </a:buClr>
              <a:buSzPct val="100000"/>
              <a:buChar char="•"/>
              <a:defRPr sz="1875">
                <a:solidFill>
                  <a:schemeClr val="tx1"/>
                </a:solidFill>
                <a:latin typeface="+mn-lt"/>
                <a:cs typeface="+mn-cs"/>
              </a:defRPr>
            </a:lvl5pPr>
            <a:lvl6pPr marL="235743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6pPr>
            <a:lvl7pPr marL="278606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7pPr>
            <a:lvl8pPr marL="3214688"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8pPr>
            <a:lvl9pPr marL="3643313" indent="-214313" algn="l" defTabSz="421184" rtl="0" fontAlgn="base" hangingPunct="0">
              <a:lnSpc>
                <a:spcPct val="93000"/>
              </a:lnSpc>
              <a:spcBef>
                <a:spcPct val="0"/>
              </a:spcBef>
              <a:spcAft>
                <a:spcPts val="270"/>
              </a:spcAft>
              <a:buClr>
                <a:srgbClr val="000000"/>
              </a:buClr>
              <a:buSzPct val="100000"/>
              <a:buFont typeface="Times New Roman" pitchFamily="18" charset="0"/>
              <a:defRPr sz="1875">
                <a:solidFill>
                  <a:srgbClr val="FFFFFF"/>
                </a:solidFill>
                <a:latin typeface="+mn-lt"/>
                <a:cs typeface="+mn-cs"/>
              </a:defRPr>
            </a:lvl9pPr>
          </a:lstStyle>
          <a:p>
            <a:pPr marL="307210" indent="-307210"/>
            <a:r>
              <a:rPr lang="en-US" sz="1493" b="0" kern="0" dirty="0"/>
              <a:t>Conduct risk assessment on the manufacturing process to initially identify the critical characteristics (e.g. critical process parameters (</a:t>
            </a:r>
            <a:r>
              <a:rPr lang="en-US" sz="1493" kern="0" dirty="0">
                <a:solidFill>
                  <a:srgbClr val="0093D0"/>
                </a:solidFill>
              </a:rPr>
              <a:t>CPP</a:t>
            </a:r>
            <a:r>
              <a:rPr lang="en-US" sz="1493" b="0" kern="0" dirty="0"/>
              <a:t>) and critical material attributes (</a:t>
            </a:r>
            <a:r>
              <a:rPr lang="en-US" sz="1493" kern="0" dirty="0">
                <a:solidFill>
                  <a:srgbClr val="0093D0"/>
                </a:solidFill>
              </a:rPr>
              <a:t>CMA</a:t>
            </a:r>
            <a:r>
              <a:rPr lang="en-US" sz="1493" b="0" kern="0" dirty="0"/>
              <a:t>)) </a:t>
            </a:r>
          </a:p>
          <a:p>
            <a:pPr marL="307210" indent="-307210"/>
            <a:r>
              <a:rPr lang="en-US" sz="1493" b="0" kern="0" dirty="0"/>
              <a:t>Conduct additional experiments/analyses as needed and guided by the risk assessments to fill gaps in knowledge of risk scenarios</a:t>
            </a:r>
          </a:p>
          <a:p>
            <a:pPr marL="307210" indent="-307210"/>
            <a:r>
              <a:rPr lang="en-US" sz="1493" b="0" kern="0" dirty="0"/>
              <a:t>Confirm understanding at scale and establish initial control strategies to control risk to product quality and patient safety</a:t>
            </a:r>
          </a:p>
        </p:txBody>
      </p:sp>
    </p:spTree>
    <p:extLst>
      <p:ext uri="{BB962C8B-B14F-4D97-AF65-F5344CB8AC3E}">
        <p14:creationId xmlns:p14="http://schemas.microsoft.com/office/powerpoint/2010/main" val="132479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ACC2-8245-EB18-FCA0-5675952B5A20}"/>
              </a:ext>
            </a:extLst>
          </p:cNvPr>
          <p:cNvSpPr>
            <a:spLocks noGrp="1"/>
          </p:cNvSpPr>
          <p:nvPr>
            <p:ph type="title"/>
          </p:nvPr>
        </p:nvSpPr>
        <p:spPr/>
        <p:txBody>
          <a:bodyPr/>
          <a:lstStyle/>
          <a:p>
            <a:r>
              <a:rPr lang="en-US" sz="2800"/>
              <a:t>Understanding the QTPP (</a:t>
            </a:r>
            <a:r>
              <a:rPr lang="en-GB" altLang="da-DK" sz="2800"/>
              <a:t>Quality Target Product Profile)…</a:t>
            </a:r>
            <a:endParaRPr lang="en-US" sz="2800"/>
          </a:p>
        </p:txBody>
      </p:sp>
      <p:sp>
        <p:nvSpPr>
          <p:cNvPr id="3" name="Content Placeholder 2">
            <a:extLst>
              <a:ext uri="{FF2B5EF4-FFF2-40B4-BE49-F238E27FC236}">
                <a16:creationId xmlns:a16="http://schemas.microsoft.com/office/drawing/2014/main" id="{B7DB7CC7-43C8-F23D-BE0D-5B58989C25D9}"/>
              </a:ext>
            </a:extLst>
          </p:cNvPr>
          <p:cNvSpPr>
            <a:spLocks noGrp="1"/>
          </p:cNvSpPr>
          <p:nvPr>
            <p:ph idx="1"/>
          </p:nvPr>
        </p:nvSpPr>
        <p:spPr>
          <a:xfrm>
            <a:off x="736600" y="1825625"/>
            <a:ext cx="8280400" cy="4660900"/>
          </a:xfrm>
        </p:spPr>
        <p:txBody>
          <a:bodyPr/>
          <a:lstStyle/>
          <a:p>
            <a:pPr algn="just">
              <a:spcAft>
                <a:spcPts val="1200"/>
              </a:spcAft>
            </a:pPr>
            <a:r>
              <a:rPr lang="en-US" sz="1800" b="0" i="0" dirty="0">
                <a:solidFill>
                  <a:srgbClr val="333333"/>
                </a:solidFill>
                <a:effectLst/>
              </a:rPr>
              <a:t>The introduction of </a:t>
            </a:r>
            <a:r>
              <a:rPr lang="en-US" sz="1800" i="0" dirty="0">
                <a:solidFill>
                  <a:srgbClr val="0093D0"/>
                </a:solidFill>
                <a:effectLst/>
              </a:rPr>
              <a:t>ICH Q9(R1) </a:t>
            </a:r>
            <a:r>
              <a:rPr lang="en-US" sz="1800" b="0" i="0" dirty="0">
                <a:solidFill>
                  <a:srgbClr val="333333"/>
                </a:solidFill>
                <a:effectLst/>
              </a:rPr>
              <a:t>states that “…</a:t>
            </a:r>
            <a:r>
              <a:rPr lang="en-US" sz="1800" b="0" i="1" dirty="0">
                <a:solidFill>
                  <a:srgbClr val="333333"/>
                </a:solidFill>
                <a:effectLst/>
              </a:rPr>
              <a:t>the protection of the patient by managing the risk to quality should be considered of prime importance.”  </a:t>
            </a:r>
          </a:p>
          <a:p>
            <a:pPr algn="just">
              <a:spcAft>
                <a:spcPts val="1200"/>
              </a:spcAft>
            </a:pPr>
            <a:r>
              <a:rPr lang="en-US" sz="1800" b="0" i="0" dirty="0">
                <a:solidFill>
                  <a:srgbClr val="333333"/>
                </a:solidFill>
                <a:effectLst/>
              </a:rPr>
              <a:t>The </a:t>
            </a:r>
            <a:r>
              <a:rPr lang="en-US" sz="1800" i="0" dirty="0">
                <a:solidFill>
                  <a:srgbClr val="0093D0"/>
                </a:solidFill>
                <a:effectLst/>
              </a:rPr>
              <a:t>QTPP</a:t>
            </a:r>
            <a:r>
              <a:rPr lang="en-US" sz="1800" b="0" i="0" dirty="0">
                <a:solidFill>
                  <a:srgbClr val="333333"/>
                </a:solidFill>
                <a:effectLst/>
              </a:rPr>
              <a:t> provides an understanding of what will ensure the quality, safety, and efficacy of a specific product for the patient and is a starting point for identifying the CQAs.</a:t>
            </a:r>
          </a:p>
          <a:p>
            <a:pPr algn="just">
              <a:spcAft>
                <a:spcPts val="1200"/>
              </a:spcAft>
            </a:pPr>
            <a:r>
              <a:rPr lang="en-US" sz="1800" dirty="0">
                <a:solidFill>
                  <a:srgbClr val="0093D0"/>
                </a:solidFill>
                <a:effectLst/>
              </a:rPr>
              <a:t>Defining the quality target product profile (QTPP) as it relates to quality, safety and efficacy</a:t>
            </a:r>
            <a:r>
              <a:rPr lang="en-US" sz="1800" dirty="0">
                <a:effectLst/>
              </a:rPr>
              <a:t>, </a:t>
            </a:r>
            <a:r>
              <a:rPr lang="en-US" sz="1800" b="0" dirty="0">
                <a:effectLst/>
              </a:rPr>
              <a:t>considers, e.g., the route of administration, dosage form, bioavailability, strength, purity, and stability; identifying potential critical quality attributes (</a:t>
            </a:r>
            <a:r>
              <a:rPr lang="en-US" sz="1800" dirty="0">
                <a:solidFill>
                  <a:srgbClr val="0093D0"/>
                </a:solidFill>
                <a:effectLst/>
              </a:rPr>
              <a:t>CQAs</a:t>
            </a:r>
            <a:r>
              <a:rPr lang="en-US" sz="1800" b="0" dirty="0">
                <a:effectLst/>
              </a:rPr>
              <a:t>) of the drug product, so that those product characteristics having an impact on product quality can be studied and controlled; determining the critical quality attributes of the drug substance, excipients etc., and selecting the type and amount of excipients to deliver drug product of the desired quality; selecting an appropriate manufacturing process.</a:t>
            </a:r>
            <a:r>
              <a:rPr lang="en-US" sz="1800" b="0" dirty="0"/>
              <a:t> </a:t>
            </a:r>
            <a:r>
              <a:rPr lang="en-US" sz="1800" b="0" u="sng" dirty="0">
                <a:effectLst/>
              </a:rPr>
              <a:t>It also helps to define the control strategy.</a:t>
            </a:r>
          </a:p>
          <a:p>
            <a:pPr rtl="0"/>
            <a:endParaRPr lang="en-US" sz="1900" dirty="0">
              <a:effectLst/>
            </a:endParaRPr>
          </a:p>
          <a:p>
            <a:endParaRPr lang="en-US" sz="1900" dirty="0"/>
          </a:p>
        </p:txBody>
      </p:sp>
    </p:spTree>
    <p:extLst>
      <p:ext uri="{BB962C8B-B14F-4D97-AF65-F5344CB8AC3E}">
        <p14:creationId xmlns:p14="http://schemas.microsoft.com/office/powerpoint/2010/main" val="2688508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9235-9AE3-DFDC-B851-55318C89E918}"/>
              </a:ext>
            </a:extLst>
          </p:cNvPr>
          <p:cNvSpPr>
            <a:spLocks noGrp="1"/>
          </p:cNvSpPr>
          <p:nvPr>
            <p:ph type="title"/>
          </p:nvPr>
        </p:nvSpPr>
        <p:spPr/>
        <p:txBody>
          <a:bodyPr/>
          <a:lstStyle/>
          <a:p>
            <a:r>
              <a:rPr lang="da-DK" sz="2800"/>
              <a:t>Knowledge guides, and is an essential output of, development</a:t>
            </a:r>
          </a:p>
        </p:txBody>
      </p:sp>
      <p:sp>
        <p:nvSpPr>
          <p:cNvPr id="3" name="Content Placeholder 2">
            <a:extLst>
              <a:ext uri="{FF2B5EF4-FFF2-40B4-BE49-F238E27FC236}">
                <a16:creationId xmlns:a16="http://schemas.microsoft.com/office/drawing/2014/main" id="{D201C229-590D-A42E-2DB3-BB900D2E95CB}"/>
              </a:ext>
            </a:extLst>
          </p:cNvPr>
          <p:cNvSpPr>
            <a:spLocks noGrp="1"/>
          </p:cNvSpPr>
          <p:nvPr>
            <p:ph idx="1"/>
          </p:nvPr>
        </p:nvSpPr>
        <p:spPr>
          <a:xfrm>
            <a:off x="196280" y="1569368"/>
            <a:ext cx="9001000" cy="4273550"/>
          </a:xfrm>
        </p:spPr>
        <p:txBody>
          <a:bodyPr>
            <a:normAutofit fontScale="62500" lnSpcReduction="20000"/>
          </a:bodyPr>
          <a:lstStyle/>
          <a:p>
            <a:pPr>
              <a:lnSpc>
                <a:spcPct val="120000"/>
              </a:lnSpc>
              <a:spcAft>
                <a:spcPts val="600"/>
              </a:spcAft>
            </a:pPr>
            <a:r>
              <a:rPr lang="en-US" altLang="da-DK" sz="2900"/>
              <a:t>Prior knowledge may include</a:t>
            </a:r>
          </a:p>
          <a:p>
            <a:pPr lvl="1">
              <a:lnSpc>
                <a:spcPct val="120000"/>
              </a:lnSpc>
              <a:spcAft>
                <a:spcPts val="600"/>
              </a:spcAft>
            </a:pPr>
            <a:r>
              <a:rPr lang="en-US" altLang="da-DK" sz="2700" b="1"/>
              <a:t>Internal knowledge: </a:t>
            </a:r>
            <a:r>
              <a:rPr lang="en-US" altLang="da-DK" sz="2700"/>
              <a:t>from development and manufacturing</a:t>
            </a:r>
          </a:p>
          <a:p>
            <a:pPr lvl="1">
              <a:lnSpc>
                <a:spcPct val="120000"/>
              </a:lnSpc>
              <a:spcAft>
                <a:spcPts val="600"/>
              </a:spcAft>
            </a:pPr>
            <a:r>
              <a:rPr lang="en-US" altLang="da-DK" sz="2700" b="1"/>
              <a:t>External knowledge</a:t>
            </a:r>
            <a:r>
              <a:rPr lang="en-US" altLang="da-DK" sz="2700"/>
              <a:t>: scientific and technical publications (including literature and peer-reviewed publications)</a:t>
            </a:r>
          </a:p>
          <a:p>
            <a:pPr>
              <a:lnSpc>
                <a:spcPct val="120000"/>
              </a:lnSpc>
            </a:pPr>
            <a:r>
              <a:rPr lang="en-US" altLang="da-DK" sz="2800"/>
              <a:t>After the initial risk assessment </a:t>
            </a:r>
            <a:r>
              <a:rPr lang="en-US" altLang="da-DK" sz="2800" b="0"/>
              <a:t>based on prior knowledge and relevant experience for the product and manufacturing process:</a:t>
            </a:r>
          </a:p>
          <a:p>
            <a:pPr lvl="1">
              <a:lnSpc>
                <a:spcPct val="120000"/>
              </a:lnSpc>
              <a:spcBef>
                <a:spcPct val="10000"/>
              </a:spcBef>
            </a:pPr>
            <a:r>
              <a:rPr lang="en-US" altLang="da-DK" sz="2800"/>
              <a:t>Further experimentation can be used to fill gaps in knowledge and address </a:t>
            </a:r>
            <a:r>
              <a:rPr lang="en-US" altLang="da-DK" sz="2800" b="1"/>
              <a:t>uncertainty and complexity</a:t>
            </a:r>
          </a:p>
          <a:p>
            <a:pPr lvl="1">
              <a:lnSpc>
                <a:spcPct val="120000"/>
              </a:lnSpc>
              <a:spcBef>
                <a:spcPct val="10000"/>
              </a:spcBef>
            </a:pPr>
            <a:r>
              <a:rPr lang="en-US" altLang="da-DK" sz="2800"/>
              <a:t>Assignments of risk levels must be appropriately justified</a:t>
            </a:r>
          </a:p>
          <a:p>
            <a:pPr>
              <a:lnSpc>
                <a:spcPct val="120000"/>
              </a:lnSpc>
            </a:pPr>
            <a:r>
              <a:rPr lang="en-US" altLang="da-DK" sz="2800"/>
              <a:t>Risk assessments/control will </a:t>
            </a:r>
            <a:r>
              <a:rPr lang="en-US" altLang="da-DK" sz="2800" b="1"/>
              <a:t>iterate</a:t>
            </a:r>
            <a:r>
              <a:rPr lang="en-US" altLang="da-DK" sz="2800"/>
              <a:t> as relevant new information becomes available</a:t>
            </a:r>
          </a:p>
          <a:p>
            <a:pPr lvl="1">
              <a:lnSpc>
                <a:spcPct val="120000"/>
              </a:lnSpc>
              <a:spcBef>
                <a:spcPct val="10000"/>
              </a:spcBef>
            </a:pPr>
            <a:r>
              <a:rPr lang="en-US" altLang="da-DK" sz="2800"/>
              <a:t>Final iteration for the submission shows control of risks to an acceptable level based on knowledge at that lifecycle stage…</a:t>
            </a:r>
          </a:p>
          <a:p>
            <a:endParaRPr lang="da-DK"/>
          </a:p>
        </p:txBody>
      </p:sp>
      <p:sp>
        <p:nvSpPr>
          <p:cNvPr id="4" name="TextBox 3">
            <a:extLst>
              <a:ext uri="{FF2B5EF4-FFF2-40B4-BE49-F238E27FC236}">
                <a16:creationId xmlns:a16="http://schemas.microsoft.com/office/drawing/2014/main" id="{F7CDA6DA-D352-1149-3631-85830CC4DEFA}"/>
              </a:ext>
            </a:extLst>
          </p:cNvPr>
          <p:cNvSpPr txBox="1"/>
          <p:nvPr/>
        </p:nvSpPr>
        <p:spPr bwMode="auto">
          <a:xfrm>
            <a:off x="2644552" y="6192789"/>
            <a:ext cx="5184576" cy="666615"/>
          </a:xfrm>
          <a:prstGeom prst="rect">
            <a:avLst/>
          </a:prstGeom>
          <a:noFill/>
          <a:ln w="38100">
            <a:solidFill>
              <a:srgbClr val="0093D0"/>
            </a:solidFill>
            <a:round/>
            <a:headEnd/>
            <a:tailEnd/>
          </a:ln>
        </p:spPr>
        <p:txBody>
          <a:bodyPr wrap="square" lIns="90000" tIns="92880" rIns="90000" bIns="45000" rtlCol="0" anchor="t">
            <a:spAutoFit/>
          </a:bodyPr>
          <a:lstStyle/>
          <a:p>
            <a:pPr>
              <a:lnSpc>
                <a:spcPct val="81000"/>
              </a:lnSpc>
              <a:tabLst>
                <a:tab pos="723900" algn="l"/>
                <a:tab pos="1447800" algn="l"/>
                <a:tab pos="2171700" algn="l"/>
                <a:tab pos="2895600" algn="l"/>
                <a:tab pos="3619500" algn="l"/>
                <a:tab pos="4343400" algn="l"/>
                <a:tab pos="5067300" algn="l"/>
                <a:tab pos="5791200" algn="l"/>
              </a:tabLst>
            </a:pPr>
            <a:r>
              <a:rPr lang="da-DK" sz="1400" i="1">
                <a:solidFill>
                  <a:srgbClr val="0093D0"/>
                </a:solidFill>
                <a:latin typeface="Candara"/>
                <a:cs typeface="Lucida Sans Unicode"/>
              </a:rPr>
              <a:t>More information about formality to address importance, uncertainty and complexity can be found in the ICH Q9R1 training materials.</a:t>
            </a:r>
          </a:p>
        </p:txBody>
      </p:sp>
    </p:spTree>
    <p:extLst>
      <p:ext uri="{BB962C8B-B14F-4D97-AF65-F5344CB8AC3E}">
        <p14:creationId xmlns:p14="http://schemas.microsoft.com/office/powerpoint/2010/main" val="205589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2FFFD364-A8EB-4EF8-9EE6-30B1E3CCE238}"/>
              </a:ext>
            </a:extLst>
          </p:cNvPr>
          <p:cNvSpPr>
            <a:spLocks noGrp="1" noChangeArrowheads="1"/>
          </p:cNvSpPr>
          <p:nvPr>
            <p:ph type="title"/>
          </p:nvPr>
        </p:nvSpPr>
        <p:spPr>
          <a:xfrm>
            <a:off x="3004592" y="385336"/>
            <a:ext cx="6480720" cy="790575"/>
          </a:xfrm>
        </p:spPr>
        <p:txBody>
          <a:bodyPr wrap="square" anchor="ctr">
            <a:normAutofit/>
          </a:bodyPr>
          <a:lstStyle/>
          <a:p>
            <a:pPr algn="l" eaLnBrk="1" hangingPunct="1"/>
            <a:r>
              <a:rPr lang="en-US" altLang="en-US" sz="2500"/>
              <a:t>Residual Uncertainty After Design Stage: Key ICH Q9(R1) Themes </a:t>
            </a:r>
          </a:p>
        </p:txBody>
      </p:sp>
      <p:graphicFrame>
        <p:nvGraphicFramePr>
          <p:cNvPr id="7176" name="Rectangle 3">
            <a:extLst>
              <a:ext uri="{FF2B5EF4-FFF2-40B4-BE49-F238E27FC236}">
                <a16:creationId xmlns:a16="http://schemas.microsoft.com/office/drawing/2014/main" id="{C7BBC033-0C50-2141-A643-2D4294D4C9D3}"/>
              </a:ext>
            </a:extLst>
          </p:cNvPr>
          <p:cNvGraphicFramePr>
            <a:graphicFrameLocks noGrp="1"/>
          </p:cNvGraphicFramePr>
          <p:nvPr>
            <p:ph idx="1"/>
            <p:extLst>
              <p:ext uri="{D42A27DB-BD31-4B8C-83A1-F6EECF244321}">
                <p14:modId xmlns:p14="http://schemas.microsoft.com/office/powerpoint/2010/main" val="3718572858"/>
              </p:ext>
            </p:extLst>
          </p:nvPr>
        </p:nvGraphicFramePr>
        <p:xfrm>
          <a:off x="340296" y="1362381"/>
          <a:ext cx="9289031" cy="556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222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F4B0B-31B6-B14B-DB72-070E5886E8FE}"/>
              </a:ext>
            </a:extLst>
          </p:cNvPr>
          <p:cNvSpPr/>
          <p:nvPr/>
        </p:nvSpPr>
        <p:spPr bwMode="auto">
          <a:xfrm>
            <a:off x="4963084" y="1467755"/>
            <a:ext cx="4522228" cy="4924293"/>
          </a:xfrm>
          <a:prstGeom prst="rect">
            <a:avLst/>
          </a:prstGeom>
          <a:solidFill>
            <a:srgbClr val="0093D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274320" tIns="45720" rIns="27432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5200" b="1" i="0" u="none" strike="noStrike" cap="none" normalizeH="0" baseline="0">
              <a:ln>
                <a:noFill/>
              </a:ln>
              <a:solidFill>
                <a:schemeClr val="bg1"/>
              </a:solidFill>
              <a:effectLst/>
              <a:latin typeface="Arial" charset="0"/>
              <a:cs typeface="Lucida Sans Unicode" charset="0"/>
            </a:endParaRPr>
          </a:p>
        </p:txBody>
      </p:sp>
      <p:sp>
        <p:nvSpPr>
          <p:cNvPr id="2" name="Content Placeholder 1">
            <a:extLst>
              <a:ext uri="{FF2B5EF4-FFF2-40B4-BE49-F238E27FC236}">
                <a16:creationId xmlns:a16="http://schemas.microsoft.com/office/drawing/2014/main" id="{3191497F-82A3-3E02-AF62-9DB53C936552}"/>
              </a:ext>
            </a:extLst>
          </p:cNvPr>
          <p:cNvSpPr>
            <a:spLocks noGrp="1"/>
          </p:cNvSpPr>
          <p:nvPr>
            <p:ph idx="1"/>
          </p:nvPr>
        </p:nvSpPr>
        <p:spPr>
          <a:xfrm>
            <a:off x="196280" y="1685635"/>
            <a:ext cx="4375720" cy="5616624"/>
          </a:xfrm>
        </p:spPr>
        <p:txBody>
          <a:bodyPr>
            <a:normAutofit fontScale="55000" lnSpcReduction="20000"/>
          </a:bodyPr>
          <a:lstStyle/>
          <a:p>
            <a:pPr>
              <a:lnSpc>
                <a:spcPct val="110000"/>
              </a:lnSpc>
            </a:pPr>
            <a:r>
              <a:rPr lang="en-US" b="0"/>
              <a:t>The control strategy derives from management of risk in alignment with the </a:t>
            </a:r>
            <a:r>
              <a:rPr lang="en-US">
                <a:solidFill>
                  <a:srgbClr val="0099CC"/>
                </a:solidFill>
              </a:rPr>
              <a:t>Quality Target Product Profile (QTPP), </a:t>
            </a:r>
            <a:r>
              <a:rPr lang="en-US" b="0"/>
              <a:t>and it leads to consistent product quality by ensuring reduction of risk</a:t>
            </a:r>
          </a:p>
          <a:p>
            <a:pPr>
              <a:lnSpc>
                <a:spcPct val="110000"/>
              </a:lnSpc>
            </a:pPr>
            <a:r>
              <a:rPr lang="en-US">
                <a:solidFill>
                  <a:srgbClr val="0099CC"/>
                </a:solidFill>
              </a:rPr>
              <a:t>Control strategy is</a:t>
            </a:r>
            <a:r>
              <a:rPr lang="en-US"/>
              <a:t>: </a:t>
            </a:r>
          </a:p>
          <a:p>
            <a:pPr lvl="1">
              <a:lnSpc>
                <a:spcPct val="110000"/>
              </a:lnSpc>
            </a:pPr>
            <a:r>
              <a:rPr lang="en-US" b="0"/>
              <a:t>Not a new concept</a:t>
            </a:r>
          </a:p>
          <a:p>
            <a:pPr lvl="1">
              <a:lnSpc>
                <a:spcPct val="110000"/>
              </a:lnSpc>
            </a:pPr>
            <a:r>
              <a:rPr lang="en-US" b="0"/>
              <a:t>Not just specifications</a:t>
            </a:r>
          </a:p>
          <a:p>
            <a:pPr lvl="1">
              <a:lnSpc>
                <a:spcPct val="110000"/>
              </a:lnSpc>
            </a:pPr>
            <a:r>
              <a:rPr lang="en-US" b="0"/>
              <a:t>Based on product and process understanding, knowledge management, and risk management</a:t>
            </a:r>
          </a:p>
          <a:p>
            <a:pPr>
              <a:lnSpc>
                <a:spcPct val="110000"/>
              </a:lnSpc>
            </a:pPr>
            <a:r>
              <a:rPr lang="en-US">
                <a:solidFill>
                  <a:srgbClr val="0099CC"/>
                </a:solidFill>
              </a:rPr>
              <a:t>While design space is optional, control strategy is not</a:t>
            </a:r>
            <a:r>
              <a:rPr lang="en-US"/>
              <a:t>.</a:t>
            </a:r>
          </a:p>
          <a:p>
            <a:pPr>
              <a:lnSpc>
                <a:spcPct val="110000"/>
              </a:lnSpc>
            </a:pPr>
            <a:r>
              <a:rPr lang="en-GB" altLang="da-DK" sz="2900">
                <a:solidFill>
                  <a:srgbClr val="0099CC"/>
                </a:solidFill>
              </a:rPr>
              <a:t>Control Strategy evolution over the lifecycle:</a:t>
            </a:r>
            <a:r>
              <a:rPr lang="en-GB" altLang="da-DK" sz="2900"/>
              <a:t> </a:t>
            </a:r>
            <a:r>
              <a:rPr lang="en-GB" altLang="da-DK" sz="2900" b="0"/>
              <a:t>New knowledge from scale-up, technology transfer and manufacturing experience can lead to increased understanding of risk and hence control strategy improvements under the PQS (and filings, when needed, per regulatory requirements)</a:t>
            </a:r>
          </a:p>
          <a:p>
            <a:pPr>
              <a:lnSpc>
                <a:spcPct val="110000"/>
              </a:lnSpc>
            </a:pPr>
            <a:endParaRPr lang="da-DK" b="0"/>
          </a:p>
        </p:txBody>
      </p:sp>
      <p:sp>
        <p:nvSpPr>
          <p:cNvPr id="3" name="Title 2">
            <a:extLst>
              <a:ext uri="{FF2B5EF4-FFF2-40B4-BE49-F238E27FC236}">
                <a16:creationId xmlns:a16="http://schemas.microsoft.com/office/drawing/2014/main" id="{2BAC7422-3C32-A6F3-BB4A-0DB687A79CF3}"/>
              </a:ext>
            </a:extLst>
          </p:cNvPr>
          <p:cNvSpPr>
            <a:spLocks noGrp="1"/>
          </p:cNvSpPr>
          <p:nvPr>
            <p:ph type="title"/>
          </p:nvPr>
        </p:nvSpPr>
        <p:spPr/>
        <p:txBody>
          <a:bodyPr/>
          <a:lstStyle/>
          <a:p>
            <a:pPr algn="l"/>
            <a:r>
              <a:rPr lang="da-DK" sz="2800"/>
              <a:t>Understanding the Control Strategy…</a:t>
            </a:r>
          </a:p>
        </p:txBody>
      </p:sp>
      <p:sp>
        <p:nvSpPr>
          <p:cNvPr id="4" name="Rectangle 3">
            <a:extLst>
              <a:ext uri="{FF2B5EF4-FFF2-40B4-BE49-F238E27FC236}">
                <a16:creationId xmlns:a16="http://schemas.microsoft.com/office/drawing/2014/main" id="{6553FC45-93C8-B501-008B-D550DF0E0E78}"/>
              </a:ext>
            </a:extLst>
          </p:cNvPr>
          <p:cNvSpPr txBox="1">
            <a:spLocks noChangeArrowheads="1"/>
          </p:cNvSpPr>
          <p:nvPr/>
        </p:nvSpPr>
        <p:spPr bwMode="auto">
          <a:xfrm>
            <a:off x="5251116" y="1821633"/>
            <a:ext cx="3946164" cy="4608512"/>
          </a:xfrm>
          <a:prstGeom prst="rect">
            <a:avLst/>
          </a:prstGeom>
          <a:noFill/>
          <a:ln w="9525">
            <a:noFill/>
            <a:round/>
            <a:headEnd/>
            <a:tailEnd/>
          </a:ln>
        </p:spPr>
        <p:txBody>
          <a:bodyPr vert="horz" wrap="square" lIns="0" tIns="28224" rIns="0" bIns="0" numCol="1" anchor="t" anchorCtr="0" compatLnSpc="1">
            <a:prstTxWarp prst="textNoShape">
              <a:avLst/>
            </a:prstTxWarp>
          </a:bodyPr>
          <a:lst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a:lstStyle>
          <a:p>
            <a:pPr marL="0" indent="0" eaLnBrk="1" hangingPunct="1">
              <a:lnSpc>
                <a:spcPct val="100000"/>
              </a:lnSpc>
              <a:buNone/>
            </a:pPr>
            <a:r>
              <a:rPr lang="en-GB" altLang="da-DK" sz="1700" b="0" kern="0" dirty="0">
                <a:solidFill>
                  <a:schemeClr val="bg1"/>
                </a:solidFill>
              </a:rPr>
              <a:t>A Control Strategy is:</a:t>
            </a:r>
          </a:p>
          <a:p>
            <a:pPr marL="63500" indent="0">
              <a:lnSpc>
                <a:spcPct val="100000"/>
              </a:lnSpc>
              <a:spcBef>
                <a:spcPts val="0"/>
              </a:spcBef>
              <a:spcAft>
                <a:spcPts val="0"/>
              </a:spcAft>
              <a:buFontTx/>
              <a:buNone/>
            </a:pPr>
            <a:endParaRPr lang="en-US" sz="1700" b="0" kern="0" dirty="0">
              <a:solidFill>
                <a:schemeClr val="bg1"/>
              </a:solidFill>
              <a:ea typeface="Times New Roman" panose="02020603050405020304" pitchFamily="18" charset="0"/>
              <a:cs typeface="Times New Roman" panose="02020603050405020304" pitchFamily="18" charset="0"/>
            </a:endParaRPr>
          </a:p>
          <a:p>
            <a:pPr marL="63500" indent="0">
              <a:lnSpc>
                <a:spcPct val="100000"/>
              </a:lnSpc>
              <a:spcBef>
                <a:spcPts val="0"/>
              </a:spcBef>
              <a:spcAft>
                <a:spcPts val="0"/>
              </a:spcAft>
              <a:buFontTx/>
              <a:buNone/>
            </a:pPr>
            <a:r>
              <a:rPr lang="en-US" sz="1700" b="0" kern="0" dirty="0">
                <a:solidFill>
                  <a:schemeClr val="bg1"/>
                </a:solidFill>
                <a:ea typeface="Times New Roman" panose="02020603050405020304" pitchFamily="18" charset="0"/>
                <a:cs typeface="Times New Roman" panose="02020603050405020304" pitchFamily="18" charset="0"/>
              </a:rPr>
              <a:t>“</a:t>
            </a:r>
            <a:r>
              <a:rPr lang="en-US" sz="1700" b="0" i="1" kern="0" dirty="0">
                <a:solidFill>
                  <a:schemeClr val="bg1"/>
                </a:solidFill>
                <a:ea typeface="Times New Roman" panose="02020603050405020304" pitchFamily="18" charset="0"/>
                <a:cs typeface="Times New Roman" panose="02020603050405020304" pitchFamily="18" charset="0"/>
              </a:rPr>
              <a:t>A</a:t>
            </a:r>
            <a:r>
              <a:rPr lang="en-US" sz="1700" b="0" i="1" kern="0" spc="-5" dirty="0">
                <a:solidFill>
                  <a:schemeClr val="bg1"/>
                </a:solidFill>
                <a:ea typeface="Times New Roman" panose="02020603050405020304" pitchFamily="18" charset="0"/>
                <a:cs typeface="Times New Roman" panose="02020603050405020304" pitchFamily="18" charset="0"/>
              </a:rPr>
              <a:t> planned set of controls, derived</a:t>
            </a:r>
            <a:r>
              <a:rPr lang="en-US" sz="1700" b="0" i="1" kern="0" dirty="0">
                <a:solidFill>
                  <a:schemeClr val="bg1"/>
                </a:solidFill>
                <a:ea typeface="Times New Roman" panose="02020603050405020304" pitchFamily="18" charset="0"/>
                <a:cs typeface="Times New Roman" panose="02020603050405020304" pitchFamily="18" charset="0"/>
              </a:rPr>
              <a:t> from</a:t>
            </a:r>
            <a:r>
              <a:rPr lang="en-US" sz="1700" b="0" i="1" kern="0" spc="-10"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current product and process</a:t>
            </a:r>
            <a:r>
              <a:rPr lang="en-US" sz="1700" b="0" i="1" kern="0" spc="150"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understanding, that assures </a:t>
            </a:r>
            <a:r>
              <a:rPr lang="en-US" sz="1700" b="0" i="1" kern="0" spc="-5" dirty="0">
                <a:solidFill>
                  <a:schemeClr val="bg1"/>
                </a:solidFill>
                <a:ea typeface="Times New Roman" panose="02020603050405020304" pitchFamily="18" charset="0"/>
                <a:cs typeface="Times New Roman" panose="02020603050405020304" pitchFamily="18" charset="0"/>
              </a:rPr>
              <a:t>process performance </a:t>
            </a:r>
            <a:r>
              <a:rPr lang="en-US" sz="1700" b="0" i="1" kern="0" dirty="0">
                <a:solidFill>
                  <a:schemeClr val="bg1"/>
                </a:solidFill>
                <a:ea typeface="Times New Roman" panose="02020603050405020304" pitchFamily="18" charset="0"/>
                <a:cs typeface="Times New Roman" panose="02020603050405020304" pitchFamily="18" charset="0"/>
              </a:rPr>
              <a:t>and</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product</a:t>
            </a:r>
            <a:r>
              <a:rPr lang="en-US" sz="1700" b="0" i="1" kern="0" spc="-5" dirty="0">
                <a:solidFill>
                  <a:schemeClr val="bg1"/>
                </a:solidFill>
                <a:ea typeface="Times New Roman" panose="02020603050405020304" pitchFamily="18" charset="0"/>
                <a:cs typeface="Times New Roman" panose="02020603050405020304" pitchFamily="18" charset="0"/>
              </a:rPr>
              <a:t> quality.</a:t>
            </a:r>
            <a:r>
              <a:rPr lang="en-US" sz="1700" b="0" i="1" kern="0" dirty="0">
                <a:solidFill>
                  <a:schemeClr val="bg1"/>
                </a:solidFill>
                <a:ea typeface="Times New Roman" panose="02020603050405020304" pitchFamily="18" charset="0"/>
                <a:cs typeface="Times New Roman" panose="02020603050405020304" pitchFamily="18" charset="0"/>
              </a:rPr>
              <a:t> The controls can include</a:t>
            </a:r>
            <a:r>
              <a:rPr lang="en-US" sz="1700" b="0" i="1" kern="0" spc="215" dirty="0">
                <a:solidFill>
                  <a:schemeClr val="bg1"/>
                </a:solidFill>
                <a:ea typeface="Times New Roman" panose="02020603050405020304" pitchFamily="18" charset="0"/>
                <a:cs typeface="Times New Roman" panose="02020603050405020304" pitchFamily="18" charset="0"/>
              </a:rPr>
              <a:t> </a:t>
            </a:r>
            <a:r>
              <a:rPr lang="en-US" sz="1700" b="0" i="1" kern="0" spc="-5" dirty="0">
                <a:solidFill>
                  <a:schemeClr val="bg1"/>
                </a:solidFill>
                <a:ea typeface="Times New Roman" panose="02020603050405020304" pitchFamily="18" charset="0"/>
                <a:cs typeface="Times New Roman" panose="02020603050405020304" pitchFamily="18" charset="0"/>
              </a:rPr>
              <a:t>parameters</a:t>
            </a:r>
            <a:r>
              <a:rPr lang="en-US" sz="1700" b="0" i="1" kern="0" dirty="0">
                <a:solidFill>
                  <a:schemeClr val="bg1"/>
                </a:solidFill>
                <a:ea typeface="Times New Roman" panose="02020603050405020304" pitchFamily="18" charset="0"/>
                <a:cs typeface="Times New Roman" panose="02020603050405020304" pitchFamily="18" charset="0"/>
              </a:rPr>
              <a:t> and attributes related to drug substance</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and</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drug</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product</a:t>
            </a:r>
            <a:r>
              <a:rPr lang="en-US" sz="1700" b="0" i="1" kern="0" spc="-5" dirty="0">
                <a:solidFill>
                  <a:schemeClr val="bg1"/>
                </a:solidFill>
                <a:ea typeface="Times New Roman" panose="02020603050405020304" pitchFamily="18" charset="0"/>
                <a:cs typeface="Times New Roman" panose="02020603050405020304" pitchFamily="18" charset="0"/>
              </a:rPr>
              <a:t> materials </a:t>
            </a:r>
            <a:r>
              <a:rPr lang="en-US" sz="1700" b="0" i="1" kern="0" dirty="0">
                <a:solidFill>
                  <a:schemeClr val="bg1"/>
                </a:solidFill>
                <a:ea typeface="Times New Roman" panose="02020603050405020304" pitchFamily="18" charset="0"/>
                <a:cs typeface="Times New Roman" panose="02020603050405020304" pitchFamily="18" charset="0"/>
              </a:rPr>
              <a:t>and</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components,</a:t>
            </a:r>
            <a:r>
              <a:rPr lang="en-US" sz="1700" b="0" i="1" kern="0" spc="15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facility</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and</a:t>
            </a:r>
            <a:r>
              <a:rPr lang="en-US" sz="1700" b="0" i="1" kern="0" spc="-5" dirty="0">
                <a:solidFill>
                  <a:schemeClr val="bg1"/>
                </a:solidFill>
                <a:ea typeface="Times New Roman" panose="02020603050405020304" pitchFamily="18" charset="0"/>
                <a:cs typeface="Times New Roman" panose="02020603050405020304" pitchFamily="18" charset="0"/>
              </a:rPr>
              <a:t> equipment </a:t>
            </a:r>
            <a:r>
              <a:rPr lang="en-US" sz="1700" b="0" i="1" kern="0" dirty="0">
                <a:solidFill>
                  <a:schemeClr val="bg1"/>
                </a:solidFill>
                <a:ea typeface="Times New Roman" panose="02020603050405020304" pitchFamily="18" charset="0"/>
                <a:cs typeface="Times New Roman" panose="02020603050405020304" pitchFamily="18" charset="0"/>
              </a:rPr>
              <a:t>operating</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conditions,</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in-process</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controls,</a:t>
            </a:r>
            <a:r>
              <a:rPr lang="en-US" sz="1700" b="0" i="1" kern="0" spc="-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finished product specifications,</a:t>
            </a:r>
            <a:r>
              <a:rPr lang="en-US" sz="1700" b="0" i="1" kern="0" spc="135" dirty="0">
                <a:solidFill>
                  <a:schemeClr val="bg1"/>
                </a:solidFill>
                <a:ea typeface="Times New Roman" panose="02020603050405020304" pitchFamily="18" charset="0"/>
                <a:cs typeface="Times New Roman" panose="02020603050405020304" pitchFamily="18" charset="0"/>
              </a:rPr>
              <a:t> </a:t>
            </a:r>
            <a:r>
              <a:rPr lang="en-US" sz="1700" b="0" i="1" kern="0" dirty="0">
                <a:solidFill>
                  <a:schemeClr val="bg1"/>
                </a:solidFill>
                <a:ea typeface="Times New Roman" panose="02020603050405020304" pitchFamily="18" charset="0"/>
                <a:cs typeface="Times New Roman" panose="02020603050405020304" pitchFamily="18" charset="0"/>
              </a:rPr>
              <a:t>and the associated </a:t>
            </a:r>
            <a:r>
              <a:rPr lang="en-US" sz="1700" b="0" i="1" kern="0" spc="-5" dirty="0">
                <a:solidFill>
                  <a:schemeClr val="bg1"/>
                </a:solidFill>
                <a:ea typeface="Times New Roman" panose="02020603050405020304" pitchFamily="18" charset="0"/>
                <a:cs typeface="Times New Roman" panose="02020603050405020304" pitchFamily="18" charset="0"/>
              </a:rPr>
              <a:t>methods</a:t>
            </a:r>
            <a:r>
              <a:rPr lang="en-US" sz="1700" b="0" i="1" kern="0" dirty="0">
                <a:solidFill>
                  <a:schemeClr val="bg1"/>
                </a:solidFill>
                <a:ea typeface="Times New Roman" panose="02020603050405020304" pitchFamily="18" charset="0"/>
                <a:cs typeface="Times New Roman" panose="02020603050405020304" pitchFamily="18" charset="0"/>
              </a:rPr>
              <a:t> and frequency of </a:t>
            </a:r>
            <a:r>
              <a:rPr lang="en-US" sz="1700" b="0" i="1" kern="0" spc="-5" dirty="0">
                <a:solidFill>
                  <a:schemeClr val="bg1"/>
                </a:solidFill>
                <a:ea typeface="Times New Roman" panose="02020603050405020304" pitchFamily="18" charset="0"/>
                <a:cs typeface="Times New Roman" panose="02020603050405020304" pitchFamily="18" charset="0"/>
              </a:rPr>
              <a:t>monitoring</a:t>
            </a:r>
            <a:r>
              <a:rPr lang="en-US" sz="1700" b="0" i="1" kern="0" dirty="0">
                <a:solidFill>
                  <a:schemeClr val="bg1"/>
                </a:solidFill>
                <a:ea typeface="Times New Roman" panose="02020603050405020304" pitchFamily="18" charset="0"/>
                <a:cs typeface="Times New Roman" panose="02020603050405020304" pitchFamily="18" charset="0"/>
              </a:rPr>
              <a:t> and control.”   </a:t>
            </a:r>
          </a:p>
          <a:p>
            <a:pPr marL="63500" indent="0">
              <a:lnSpc>
                <a:spcPct val="100000"/>
              </a:lnSpc>
              <a:spcBef>
                <a:spcPts val="0"/>
              </a:spcBef>
              <a:spcAft>
                <a:spcPts val="0"/>
              </a:spcAft>
              <a:buFontTx/>
              <a:buNone/>
            </a:pPr>
            <a:r>
              <a:rPr lang="en-US" sz="1700" b="0" kern="0" dirty="0">
                <a:solidFill>
                  <a:schemeClr val="bg1"/>
                </a:solidFill>
                <a:ea typeface="Times New Roman" panose="02020603050405020304" pitchFamily="18" charset="0"/>
                <a:cs typeface="Times New Roman" panose="02020603050405020304" pitchFamily="18" charset="0"/>
              </a:rPr>
              <a:t>  </a:t>
            </a:r>
          </a:p>
          <a:p>
            <a:pPr marL="63500" indent="0">
              <a:lnSpc>
                <a:spcPct val="100000"/>
              </a:lnSpc>
              <a:spcBef>
                <a:spcPts val="0"/>
              </a:spcBef>
              <a:spcAft>
                <a:spcPts val="0"/>
              </a:spcAft>
              <a:buFontTx/>
              <a:buNone/>
            </a:pPr>
            <a:r>
              <a:rPr lang="en-US" sz="1700" b="0" kern="0" spc="-5" dirty="0">
                <a:solidFill>
                  <a:schemeClr val="bg1"/>
                </a:solidFill>
                <a:ea typeface="Times New Roman" panose="02020603050405020304" pitchFamily="18" charset="0"/>
                <a:cs typeface="Times New Roman" panose="02020603050405020304" pitchFamily="18" charset="0"/>
              </a:rPr>
              <a:t>						-  ICH</a:t>
            </a:r>
            <a:r>
              <a:rPr lang="en-US" sz="1700" b="0" kern="0" dirty="0">
                <a:solidFill>
                  <a:schemeClr val="bg1"/>
                </a:solidFill>
                <a:ea typeface="Times New Roman" panose="02020603050405020304" pitchFamily="18" charset="0"/>
                <a:cs typeface="Times New Roman" panose="02020603050405020304" pitchFamily="18" charset="0"/>
              </a:rPr>
              <a:t> Q10</a:t>
            </a:r>
          </a:p>
          <a:p>
            <a:pPr marL="452120" lvl="1" indent="0" eaLnBrk="1" hangingPunct="1">
              <a:lnSpc>
                <a:spcPct val="100000"/>
              </a:lnSpc>
              <a:buFontTx/>
              <a:buNone/>
            </a:pPr>
            <a:endParaRPr lang="en-GB" altLang="da-DK" sz="1600" b="0" kern="0" dirty="0">
              <a:solidFill>
                <a:schemeClr val="bg1"/>
              </a:solidFill>
            </a:endParaRPr>
          </a:p>
          <a:p>
            <a:pPr marL="452120" lvl="1" indent="0" eaLnBrk="1" hangingPunct="1">
              <a:lnSpc>
                <a:spcPct val="100000"/>
              </a:lnSpc>
              <a:buFontTx/>
              <a:buNone/>
            </a:pPr>
            <a:endParaRPr lang="en-GB" altLang="da-DK" sz="1800" b="0" kern="0" dirty="0">
              <a:solidFill>
                <a:schemeClr val="bg1"/>
              </a:solidFill>
            </a:endParaRPr>
          </a:p>
        </p:txBody>
      </p:sp>
      <p:sp>
        <p:nvSpPr>
          <p:cNvPr id="9" name="TextBox 8">
            <a:extLst>
              <a:ext uri="{FF2B5EF4-FFF2-40B4-BE49-F238E27FC236}">
                <a16:creationId xmlns:a16="http://schemas.microsoft.com/office/drawing/2014/main" id="{39604B50-0F52-C506-37F6-16BD05A96617}"/>
              </a:ext>
            </a:extLst>
          </p:cNvPr>
          <p:cNvSpPr txBox="1"/>
          <p:nvPr/>
        </p:nvSpPr>
        <p:spPr bwMode="auto">
          <a:xfrm>
            <a:off x="5036338" y="6468241"/>
            <a:ext cx="4375720" cy="435760"/>
          </a:xfrm>
          <a:prstGeom prst="rect">
            <a:avLst/>
          </a:prstGeom>
          <a:noFill/>
          <a:ln w="38100">
            <a:solidFill>
              <a:srgbClr val="0093D0"/>
            </a:solidFill>
            <a:round/>
            <a:headEnd/>
            <a:tailEnd/>
          </a:ln>
        </p:spPr>
        <p:txBody>
          <a:bodyPr wrap="square">
            <a:spAutoFit/>
          </a:bodyPr>
          <a:lstStyle/>
          <a:p>
            <a:r>
              <a:rPr lang="en-US" sz="1200" b="0">
                <a:solidFill>
                  <a:schemeClr val="tx1"/>
                </a:solidFill>
              </a:rPr>
              <a:t>Note: See </a:t>
            </a:r>
            <a:r>
              <a:rPr lang="en-US" sz="1200">
                <a:solidFill>
                  <a:srgbClr val="0099CC"/>
                </a:solidFill>
              </a:rPr>
              <a:t>ICH Q8(R2), Q9(R1), Q10</a:t>
            </a:r>
            <a:r>
              <a:rPr lang="en-US" sz="1200">
                <a:solidFill>
                  <a:schemeClr val="tx1"/>
                </a:solidFill>
              </a:rPr>
              <a:t> </a:t>
            </a:r>
            <a:r>
              <a:rPr lang="en-US" sz="1200" b="0">
                <a:solidFill>
                  <a:schemeClr val="tx1"/>
                </a:solidFill>
              </a:rPr>
              <a:t>Guidelines for additional relevant terminology</a:t>
            </a:r>
          </a:p>
        </p:txBody>
      </p:sp>
    </p:spTree>
    <p:extLst>
      <p:ext uri="{BB962C8B-B14F-4D97-AF65-F5344CB8AC3E}">
        <p14:creationId xmlns:p14="http://schemas.microsoft.com/office/powerpoint/2010/main" val="1742285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F4B0B-31B6-B14B-DB72-070E5886E8FE}"/>
              </a:ext>
            </a:extLst>
          </p:cNvPr>
          <p:cNvSpPr/>
          <p:nvPr/>
        </p:nvSpPr>
        <p:spPr bwMode="auto">
          <a:xfrm>
            <a:off x="4889752" y="1517633"/>
            <a:ext cx="4536504" cy="4824536"/>
          </a:xfrm>
          <a:prstGeom prst="rect">
            <a:avLst/>
          </a:prstGeom>
          <a:solidFill>
            <a:srgbClr val="0093D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5200" b="1" i="0" u="none" strike="noStrike" cap="none" normalizeH="0" baseline="0">
              <a:ln>
                <a:noFill/>
              </a:ln>
              <a:solidFill>
                <a:schemeClr val="bg1"/>
              </a:solidFill>
              <a:effectLst/>
              <a:latin typeface="Arial" charset="0"/>
              <a:cs typeface="Lucida Sans Unicode" charset="0"/>
            </a:endParaRPr>
          </a:p>
        </p:txBody>
      </p:sp>
      <p:sp>
        <p:nvSpPr>
          <p:cNvPr id="2" name="Content Placeholder 1">
            <a:extLst>
              <a:ext uri="{FF2B5EF4-FFF2-40B4-BE49-F238E27FC236}">
                <a16:creationId xmlns:a16="http://schemas.microsoft.com/office/drawing/2014/main" id="{3191497F-82A3-3E02-AF62-9DB53C936552}"/>
              </a:ext>
            </a:extLst>
          </p:cNvPr>
          <p:cNvSpPr>
            <a:spLocks noGrp="1"/>
          </p:cNvSpPr>
          <p:nvPr>
            <p:ph idx="1"/>
          </p:nvPr>
        </p:nvSpPr>
        <p:spPr>
          <a:xfrm>
            <a:off x="487681" y="1785392"/>
            <a:ext cx="4084319" cy="4824536"/>
          </a:xfrm>
        </p:spPr>
        <p:txBody>
          <a:bodyPr>
            <a:normAutofit/>
          </a:bodyPr>
          <a:lstStyle/>
          <a:p>
            <a:pPr algn="just"/>
            <a:r>
              <a:rPr lang="en-US" sz="1800" b="0" dirty="0"/>
              <a:t>The relationship between the process inputs (material attributes and process parameters) and the critical quality attributes can be described in the design space (optional)</a:t>
            </a:r>
          </a:p>
          <a:p>
            <a:pPr algn="just"/>
            <a:r>
              <a:rPr lang="en-US" sz="1800" b="0" dirty="0"/>
              <a:t>A description should be provided in the application of the process parameters and material attributes considered for the design space</a:t>
            </a:r>
          </a:p>
          <a:p>
            <a:pPr lvl="1" algn="just"/>
            <a:r>
              <a:rPr lang="da-DK" sz="1800" b="0" dirty="0"/>
              <a:t>Including rationales for which were included</a:t>
            </a:r>
            <a:r>
              <a:rPr lang="da-DK" sz="1800" dirty="0"/>
              <a:t> and </a:t>
            </a:r>
            <a:r>
              <a:rPr lang="da-DK" sz="1800" b="0" dirty="0"/>
              <a:t>their effect on product quality</a:t>
            </a:r>
          </a:p>
          <a:p>
            <a:pPr algn="just"/>
            <a:r>
              <a:rPr lang="da-DK" sz="1800" b="0" dirty="0"/>
              <a:t>Can be for a unit operation or for the entire process</a:t>
            </a:r>
          </a:p>
        </p:txBody>
      </p:sp>
      <p:sp>
        <p:nvSpPr>
          <p:cNvPr id="3" name="Title 2">
            <a:extLst>
              <a:ext uri="{FF2B5EF4-FFF2-40B4-BE49-F238E27FC236}">
                <a16:creationId xmlns:a16="http://schemas.microsoft.com/office/drawing/2014/main" id="{2BAC7422-3C32-A6F3-BB4A-0DB687A79CF3}"/>
              </a:ext>
            </a:extLst>
          </p:cNvPr>
          <p:cNvSpPr>
            <a:spLocks noGrp="1"/>
          </p:cNvSpPr>
          <p:nvPr>
            <p:ph type="title"/>
          </p:nvPr>
        </p:nvSpPr>
        <p:spPr/>
        <p:txBody>
          <a:bodyPr/>
          <a:lstStyle/>
          <a:p>
            <a:pPr algn="l"/>
            <a:r>
              <a:rPr lang="en-US" sz="3200"/>
              <a:t>Understanding the design space…</a:t>
            </a:r>
            <a:endParaRPr lang="da-DK" sz="3200"/>
          </a:p>
        </p:txBody>
      </p:sp>
      <p:sp>
        <p:nvSpPr>
          <p:cNvPr id="4" name="Rectangle 3">
            <a:extLst>
              <a:ext uri="{FF2B5EF4-FFF2-40B4-BE49-F238E27FC236}">
                <a16:creationId xmlns:a16="http://schemas.microsoft.com/office/drawing/2014/main" id="{6553FC45-93C8-B501-008B-D550DF0E0E78}"/>
              </a:ext>
            </a:extLst>
          </p:cNvPr>
          <p:cNvSpPr txBox="1">
            <a:spLocks noChangeArrowheads="1"/>
          </p:cNvSpPr>
          <p:nvPr/>
        </p:nvSpPr>
        <p:spPr bwMode="auto">
          <a:xfrm>
            <a:off x="5141780" y="1733657"/>
            <a:ext cx="4032448" cy="4608512"/>
          </a:xfrm>
          <a:prstGeom prst="rect">
            <a:avLst/>
          </a:prstGeom>
          <a:noFill/>
          <a:ln w="9525">
            <a:noFill/>
            <a:round/>
            <a:headEnd/>
            <a:tailEnd/>
          </a:ln>
        </p:spPr>
        <p:txBody>
          <a:bodyPr vert="horz" wrap="square" lIns="0" tIns="28224" rIns="0" bIns="0" numCol="1" anchor="t" anchorCtr="0" compatLnSpc="1">
            <a:prstTxWarp prst="textNoShape">
              <a:avLst/>
            </a:prstTxWarp>
          </a:bodyPr>
          <a:lst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a:lstStyle>
          <a:p>
            <a:pPr marL="0" indent="0" eaLnBrk="1" hangingPunct="1">
              <a:lnSpc>
                <a:spcPct val="100000"/>
              </a:lnSpc>
              <a:buNone/>
            </a:pPr>
            <a:r>
              <a:rPr lang="en-US" altLang="da-DK" sz="1800" b="0" kern="0" dirty="0">
                <a:solidFill>
                  <a:schemeClr val="bg1"/>
                </a:solidFill>
              </a:rPr>
              <a:t>Design Space: </a:t>
            </a:r>
          </a:p>
          <a:p>
            <a:pPr marL="0" indent="0" eaLnBrk="1" hangingPunct="1">
              <a:lnSpc>
                <a:spcPct val="100000"/>
              </a:lnSpc>
              <a:buNone/>
            </a:pPr>
            <a:r>
              <a:rPr lang="en-US" altLang="da-DK" sz="1600" b="0" i="1" kern="0" dirty="0">
                <a:solidFill>
                  <a:schemeClr val="bg1"/>
                </a:solidFill>
              </a:rPr>
              <a:t>“The multidimensional combination and interaction of input variables (e.g., material attributes) and process parameters that have been demonstrated to provide assurance of quality. Working within the design space is not considered as a change. Movement out of the design space is considered to be a change and would normally initiate a regulatory post approval change process. Design space is proposed by the applicant and is subject to regulatory assessment and approval” </a:t>
            </a:r>
            <a:br>
              <a:rPr lang="en-US" altLang="da-DK" sz="1600" b="0" kern="0" dirty="0">
                <a:solidFill>
                  <a:schemeClr val="bg1"/>
                </a:solidFill>
              </a:rPr>
            </a:br>
            <a:r>
              <a:rPr lang="en-US" altLang="da-DK" sz="1600" b="0" kern="0" dirty="0">
                <a:solidFill>
                  <a:schemeClr val="bg1"/>
                </a:solidFill>
              </a:rPr>
              <a:t>			</a:t>
            </a:r>
          </a:p>
          <a:p>
            <a:pPr marL="0" indent="0" eaLnBrk="1" hangingPunct="1">
              <a:lnSpc>
                <a:spcPct val="100000"/>
              </a:lnSpc>
              <a:buNone/>
            </a:pPr>
            <a:r>
              <a:rPr lang="en-US" altLang="da-DK" sz="1600" b="0" kern="0" dirty="0">
                <a:solidFill>
                  <a:schemeClr val="bg1"/>
                </a:solidFill>
              </a:rPr>
              <a:t>						- ICH Q8(R2)</a:t>
            </a:r>
            <a:endParaRPr lang="en-GB" altLang="da-DK" sz="1600" b="0" kern="0" dirty="0">
              <a:solidFill>
                <a:schemeClr val="bg1"/>
              </a:solidFill>
            </a:endParaRPr>
          </a:p>
          <a:p>
            <a:pPr marL="452120" lvl="1" indent="0" eaLnBrk="1" hangingPunct="1">
              <a:lnSpc>
                <a:spcPct val="100000"/>
              </a:lnSpc>
              <a:buNone/>
            </a:pPr>
            <a:endParaRPr lang="en-GB" altLang="da-DK" sz="1800" b="0" kern="0" dirty="0">
              <a:solidFill>
                <a:schemeClr val="bg1"/>
              </a:solidFill>
            </a:endParaRPr>
          </a:p>
        </p:txBody>
      </p:sp>
      <p:sp>
        <p:nvSpPr>
          <p:cNvPr id="6" name="TextBox 5">
            <a:extLst>
              <a:ext uri="{FF2B5EF4-FFF2-40B4-BE49-F238E27FC236}">
                <a16:creationId xmlns:a16="http://schemas.microsoft.com/office/drawing/2014/main" id="{E7CD7805-DDC5-EBCC-6AE0-5C575BE8DCD3}"/>
              </a:ext>
            </a:extLst>
          </p:cNvPr>
          <p:cNvSpPr txBox="1"/>
          <p:nvPr/>
        </p:nvSpPr>
        <p:spPr bwMode="auto">
          <a:xfrm>
            <a:off x="4970144" y="6466011"/>
            <a:ext cx="4375720" cy="435760"/>
          </a:xfrm>
          <a:prstGeom prst="rect">
            <a:avLst/>
          </a:prstGeom>
          <a:noFill/>
          <a:ln w="38100">
            <a:solidFill>
              <a:srgbClr val="0093D0"/>
            </a:solidFill>
            <a:round/>
            <a:headEnd/>
            <a:tailEnd/>
          </a:ln>
        </p:spPr>
        <p:txBody>
          <a:bodyPr wrap="square">
            <a:spAutoFit/>
          </a:bodyPr>
          <a:lstStyle/>
          <a:p>
            <a:r>
              <a:rPr lang="en-US" sz="1200" b="0">
                <a:solidFill>
                  <a:schemeClr val="tx1"/>
                </a:solidFill>
              </a:rPr>
              <a:t>Note: See </a:t>
            </a:r>
            <a:r>
              <a:rPr lang="en-US" sz="1200">
                <a:solidFill>
                  <a:srgbClr val="0099CC"/>
                </a:solidFill>
              </a:rPr>
              <a:t>ICH Q8(R2), Q9(R1), Q10</a:t>
            </a:r>
            <a:r>
              <a:rPr lang="en-US" sz="1200">
                <a:solidFill>
                  <a:schemeClr val="tx1"/>
                </a:solidFill>
              </a:rPr>
              <a:t> </a:t>
            </a:r>
            <a:r>
              <a:rPr lang="en-US" sz="1200" b="0">
                <a:solidFill>
                  <a:schemeClr val="tx1"/>
                </a:solidFill>
              </a:rPr>
              <a:t>Guidelines for additional relevant terminology</a:t>
            </a:r>
          </a:p>
        </p:txBody>
      </p:sp>
    </p:spTree>
    <p:extLst>
      <p:ext uri="{BB962C8B-B14F-4D97-AF65-F5344CB8AC3E}">
        <p14:creationId xmlns:p14="http://schemas.microsoft.com/office/powerpoint/2010/main" val="47657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25350-718F-54BF-B9E3-6DA108C02443}"/>
              </a:ext>
            </a:extLst>
          </p:cNvPr>
          <p:cNvSpPr>
            <a:spLocks noGrp="1"/>
          </p:cNvSpPr>
          <p:nvPr>
            <p:ph sz="quarter" idx="13"/>
          </p:nvPr>
        </p:nvSpPr>
        <p:spPr/>
        <p:txBody>
          <a:bodyPr/>
          <a:lstStyle/>
          <a:p>
            <a:pPr algn="ctr"/>
            <a:r>
              <a:rPr lang="en-US" sz="3000">
                <a:solidFill>
                  <a:srgbClr val="0099CC"/>
                </a:solidFill>
              </a:rPr>
              <a:t>EXAMPLE:</a:t>
            </a:r>
          </a:p>
          <a:p>
            <a:pPr algn="ctr"/>
            <a:r>
              <a:rPr lang="en-US" sz="3000">
                <a:solidFill>
                  <a:srgbClr val="0099CC"/>
                </a:solidFill>
              </a:rPr>
              <a:t>Using Risk Assessment to help define the control strategy to meet the </a:t>
            </a:r>
            <a:r>
              <a:rPr lang="en-US" altLang="it-IT" sz="3000" dirty="0">
                <a:solidFill>
                  <a:srgbClr val="0099CC"/>
                </a:solidFill>
              </a:rPr>
              <a:t>Critical </a:t>
            </a:r>
            <a:r>
              <a:rPr lang="en-US" altLang="it-IT" sz="3000">
                <a:solidFill>
                  <a:srgbClr val="0099CC"/>
                </a:solidFill>
              </a:rPr>
              <a:t>Quality </a:t>
            </a:r>
            <a:r>
              <a:rPr lang="en-US" altLang="it-IT" sz="3000" dirty="0">
                <a:solidFill>
                  <a:srgbClr val="0099CC"/>
                </a:solidFill>
              </a:rPr>
              <a:t>Attributes </a:t>
            </a:r>
            <a:r>
              <a:rPr lang="en-US" altLang="it-IT" sz="3000">
                <a:solidFill>
                  <a:srgbClr val="0099CC"/>
                </a:solidFill>
              </a:rPr>
              <a:t>(</a:t>
            </a:r>
            <a:r>
              <a:rPr lang="en-US" altLang="it-IT" sz="3000" dirty="0">
                <a:solidFill>
                  <a:srgbClr val="0099CC"/>
                </a:solidFill>
              </a:rPr>
              <a:t>CQAs</a:t>
            </a:r>
            <a:r>
              <a:rPr lang="en-US" altLang="it-IT" sz="3000">
                <a:solidFill>
                  <a:srgbClr val="0099CC"/>
                </a:solidFill>
              </a:rPr>
              <a:t>) for a product</a:t>
            </a:r>
            <a:endParaRPr lang="en-US" sz="3000">
              <a:solidFill>
                <a:srgbClr val="0099CC"/>
              </a:solidFill>
            </a:endParaRPr>
          </a:p>
        </p:txBody>
      </p:sp>
    </p:spTree>
    <p:extLst>
      <p:ext uri="{BB962C8B-B14F-4D97-AF65-F5344CB8AC3E}">
        <p14:creationId xmlns:p14="http://schemas.microsoft.com/office/powerpoint/2010/main" val="182323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271" y="1065312"/>
            <a:ext cx="9360929" cy="6033864"/>
          </a:xfrm>
        </p:spPr>
        <p:txBody>
          <a:bodyPr vert="horz" lIns="91440" tIns="45720" rIns="91440" bIns="45720" rtlCol="0" anchor="t">
            <a:noAutofit/>
          </a:bodyPr>
          <a:lstStyle/>
          <a:p>
            <a:pPr>
              <a:spcBef>
                <a:spcPts val="0"/>
              </a:spcBef>
              <a:spcAft>
                <a:spcPts val="1200"/>
              </a:spcAft>
              <a:buFont typeface="Wingdings" panose="05000000000000000000" pitchFamily="2" charset="2"/>
              <a:buChar char="§"/>
            </a:pPr>
            <a:r>
              <a:rPr lang="en-US" sz="1800" b="0" kern="1200" dirty="0">
                <a:solidFill>
                  <a:srgbClr val="002967"/>
                </a:solidFill>
              </a:rPr>
              <a:t>Meeting the CQAs for a tablet product can be achieved through understanding the impact that the various unit operations in the manufacturing process have on the CQAs.   </a:t>
            </a:r>
          </a:p>
          <a:p>
            <a:pPr>
              <a:spcBef>
                <a:spcPts val="0"/>
              </a:spcBef>
              <a:spcAft>
                <a:spcPts val="1200"/>
              </a:spcAft>
              <a:buFont typeface="Wingdings" panose="05000000000000000000" pitchFamily="2" charset="2"/>
              <a:buChar char="§"/>
            </a:pPr>
            <a:r>
              <a:rPr lang="en-US" sz="1800" b="0" kern="1200" dirty="0">
                <a:solidFill>
                  <a:srgbClr val="002967"/>
                </a:solidFill>
              </a:rPr>
              <a:t>Based on initial Risk Assessment, and using existing process and product knowledge, the impact of each unit operation on each CQA was documented:</a:t>
            </a:r>
            <a:endParaRPr lang="en-US" sz="1700" b="0" dirty="0">
              <a:cs typeface="Calibri" panose="020F0502020204030204" pitchFamily="34" charset="0"/>
            </a:endParaRPr>
          </a:p>
          <a:p>
            <a:pPr>
              <a:spcBef>
                <a:spcPts val="0"/>
              </a:spcBef>
              <a:spcAft>
                <a:spcPts val="1200"/>
              </a:spcAft>
              <a:buFont typeface="Wingdings" panose="05000000000000000000" pitchFamily="2" charset="2"/>
              <a:buChar char="§"/>
            </a:pPr>
            <a:endParaRPr lang="en-US" sz="1700" b="0" dirty="0">
              <a:cs typeface="Calibri" panose="020F0502020204030204" pitchFamily="34" charset="0"/>
            </a:endParaRPr>
          </a:p>
          <a:p>
            <a:pPr>
              <a:spcBef>
                <a:spcPts val="0"/>
              </a:spcBef>
              <a:spcAft>
                <a:spcPts val="1200"/>
              </a:spcAft>
              <a:buFont typeface="Wingdings" panose="05000000000000000000" pitchFamily="2" charset="2"/>
              <a:buChar char="§"/>
            </a:pPr>
            <a:endParaRPr lang="en-US" sz="1700" b="0" dirty="0">
              <a:cs typeface="Calibri" panose="020F0502020204030204" pitchFamily="34" charset="0"/>
            </a:endParaRPr>
          </a:p>
          <a:p>
            <a:pPr>
              <a:spcBef>
                <a:spcPts val="0"/>
              </a:spcBef>
              <a:spcAft>
                <a:spcPts val="1200"/>
              </a:spcAft>
              <a:buFont typeface="Wingdings" panose="05000000000000000000" pitchFamily="2" charset="2"/>
              <a:buChar char="§"/>
            </a:pPr>
            <a:endParaRPr lang="en-US" sz="1700" b="0" dirty="0">
              <a:cs typeface="Calibri" panose="020F0502020204030204" pitchFamily="34" charset="0"/>
            </a:endParaRPr>
          </a:p>
          <a:p>
            <a:pPr>
              <a:spcBef>
                <a:spcPts val="0"/>
              </a:spcBef>
              <a:spcAft>
                <a:spcPts val="1200"/>
              </a:spcAft>
              <a:buFont typeface="Wingdings" panose="05000000000000000000" pitchFamily="2" charset="2"/>
              <a:buChar char="§"/>
            </a:pPr>
            <a:endParaRPr lang="en-US" sz="1700" b="0" dirty="0">
              <a:cs typeface="Calibri" panose="020F0502020204030204" pitchFamily="34" charset="0"/>
            </a:endParaRPr>
          </a:p>
          <a:p>
            <a:pPr>
              <a:spcBef>
                <a:spcPts val="0"/>
              </a:spcBef>
              <a:spcAft>
                <a:spcPts val="1200"/>
              </a:spcAft>
              <a:buFont typeface="Wingdings" panose="05000000000000000000" pitchFamily="2" charset="2"/>
              <a:buChar char="§"/>
            </a:pPr>
            <a:endParaRPr lang="en-US" sz="1700" b="0" dirty="0">
              <a:cs typeface="Calibri" panose="020F0502020204030204" pitchFamily="34" charset="0"/>
            </a:endParaRPr>
          </a:p>
          <a:p>
            <a:pPr algn="just">
              <a:spcBef>
                <a:spcPts val="0"/>
              </a:spcBef>
              <a:spcAft>
                <a:spcPts val="1200"/>
              </a:spcAft>
              <a:buFont typeface="Wingdings" panose="05000000000000000000" pitchFamily="2" charset="2"/>
              <a:buChar char="§"/>
            </a:pPr>
            <a:endParaRPr lang="en-US" sz="1600" b="0" kern="1200" dirty="0">
              <a:solidFill>
                <a:srgbClr val="002967"/>
              </a:solidFill>
            </a:endParaRPr>
          </a:p>
          <a:p>
            <a:pPr algn="just">
              <a:spcBef>
                <a:spcPts val="0"/>
              </a:spcBef>
              <a:spcAft>
                <a:spcPts val="1200"/>
              </a:spcAft>
              <a:buFont typeface="Wingdings" panose="05000000000000000000" pitchFamily="2" charset="2"/>
              <a:buChar char="§"/>
            </a:pPr>
            <a:endParaRPr lang="en-US" sz="800" b="0" kern="1200" dirty="0">
              <a:solidFill>
                <a:srgbClr val="002967"/>
              </a:solidFill>
            </a:endParaRPr>
          </a:p>
          <a:p>
            <a:pPr algn="just">
              <a:spcBef>
                <a:spcPts val="0"/>
              </a:spcBef>
              <a:spcAft>
                <a:spcPts val="1200"/>
              </a:spcAft>
              <a:buFont typeface="Wingdings" panose="05000000000000000000" pitchFamily="2" charset="2"/>
              <a:buChar char="§"/>
            </a:pPr>
            <a:r>
              <a:rPr lang="en-US" sz="1600" b="0" kern="1200" dirty="0">
                <a:solidFill>
                  <a:srgbClr val="002967"/>
                </a:solidFill>
              </a:rPr>
              <a:t>For each CQA, the company then performed a series of iterative studies (see next slide for details) to increase its level of process understanding as to </a:t>
            </a:r>
            <a:r>
              <a:rPr lang="en-US" sz="1600" b="0" u="sng" kern="1200" dirty="0">
                <a:solidFill>
                  <a:srgbClr val="002967"/>
                </a:solidFill>
              </a:rPr>
              <a:t>how </a:t>
            </a:r>
            <a:r>
              <a:rPr lang="en-US" sz="1600" b="0" kern="1200" dirty="0">
                <a:solidFill>
                  <a:srgbClr val="002967"/>
                </a:solidFill>
              </a:rPr>
              <a:t>the medium and high-risk unit operations acted to impact on the CQA in question. This knowledge of the mechanisms of impact enabled a control strategy to be determined to ensure consistent product quality.  </a:t>
            </a:r>
          </a:p>
          <a:p>
            <a:pPr algn="just">
              <a:spcBef>
                <a:spcPts val="0"/>
              </a:spcBef>
              <a:spcAft>
                <a:spcPts val="1200"/>
              </a:spcAft>
              <a:buFont typeface="Wingdings" panose="05000000000000000000" pitchFamily="2" charset="2"/>
              <a:buChar char="§"/>
            </a:pPr>
            <a:endParaRPr lang="en-US" sz="1600" b="0" kern="1200" dirty="0">
              <a:solidFill>
                <a:srgbClr val="002967"/>
              </a:solidFill>
            </a:endParaRPr>
          </a:p>
        </p:txBody>
      </p:sp>
      <p:pic>
        <p:nvPicPr>
          <p:cNvPr id="4" name="Picture 5">
            <a:extLst>
              <a:ext uri="{FF2B5EF4-FFF2-40B4-BE49-F238E27FC236}">
                <a16:creationId xmlns:a16="http://schemas.microsoft.com/office/drawing/2014/main" id="{787F2F2D-F7C4-8DE8-A15D-6FC21855DD7D}"/>
              </a:ext>
            </a:extLst>
          </p:cNvPr>
          <p:cNvPicPr>
            <a:picLocks noChangeAspect="1"/>
          </p:cNvPicPr>
          <p:nvPr/>
        </p:nvPicPr>
        <p:blipFill>
          <a:blip r:embed="rId3"/>
          <a:stretch>
            <a:fillRect/>
          </a:stretch>
        </p:blipFill>
        <p:spPr>
          <a:xfrm>
            <a:off x="1178660" y="2524067"/>
            <a:ext cx="7380939" cy="2457193"/>
          </a:xfrm>
          <a:prstGeom prst="rect">
            <a:avLst/>
          </a:prstGeom>
        </p:spPr>
      </p:pic>
      <p:sp>
        <p:nvSpPr>
          <p:cNvPr id="5" name="Rectangle 5">
            <a:extLst>
              <a:ext uri="{FF2B5EF4-FFF2-40B4-BE49-F238E27FC236}">
                <a16:creationId xmlns:a16="http://schemas.microsoft.com/office/drawing/2014/main" id="{22C21678-9AD7-CE02-F451-6FC122320477}"/>
              </a:ext>
            </a:extLst>
          </p:cNvPr>
          <p:cNvSpPr>
            <a:spLocks noChangeArrowheads="1"/>
          </p:cNvSpPr>
          <p:nvPr/>
        </p:nvSpPr>
        <p:spPr bwMode="auto">
          <a:xfrm>
            <a:off x="3076600" y="178470"/>
            <a:ext cx="6264696" cy="8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a:r>
              <a:rPr lang="en-GB" altLang="da-DK" sz="3200">
                <a:solidFill>
                  <a:srgbClr val="0093D0"/>
                </a:solidFill>
                <a:latin typeface="+mj-lt"/>
                <a:ea typeface="+mj-ea"/>
                <a:cs typeface="+mj-cs"/>
              </a:rPr>
              <a:t>Initial Risk Assessment Activity</a:t>
            </a:r>
          </a:p>
        </p:txBody>
      </p:sp>
      <p:sp>
        <p:nvSpPr>
          <p:cNvPr id="2" name="Text Box 8">
            <a:extLst>
              <a:ext uri="{FF2B5EF4-FFF2-40B4-BE49-F238E27FC236}">
                <a16:creationId xmlns:a16="http://schemas.microsoft.com/office/drawing/2014/main" id="{133FBB48-9740-BD70-CFC6-8BB3773976EB}"/>
              </a:ext>
            </a:extLst>
          </p:cNvPr>
          <p:cNvSpPr txBox="1">
            <a:spLocks noChangeArrowheads="1"/>
          </p:cNvSpPr>
          <p:nvPr/>
        </p:nvSpPr>
        <p:spPr bwMode="auto">
          <a:xfrm>
            <a:off x="412303" y="6374838"/>
            <a:ext cx="9217025" cy="779252"/>
          </a:xfrm>
          <a:prstGeom prst="rect">
            <a:avLst/>
          </a:prstGeom>
          <a:noFill/>
          <a:ln w="38100">
            <a:solidFill>
              <a:srgbClr val="0093D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0"/>
              </a:spcBef>
              <a:spcAft>
                <a:spcPts val="1200"/>
              </a:spcAft>
            </a:pPr>
            <a:r>
              <a:rPr lang="en-GB" altLang="da-DK" sz="1600" dirty="0">
                <a:solidFill>
                  <a:srgbClr val="0099CC"/>
                </a:solidFill>
                <a:latin typeface="Arial"/>
                <a:cs typeface="Lucida Sans Unicode"/>
              </a:rPr>
              <a:t>Key message: </a:t>
            </a:r>
            <a:r>
              <a:rPr lang="en-US" sz="1600" b="0" dirty="0">
                <a:solidFill>
                  <a:srgbClr val="002967"/>
                </a:solidFill>
                <a:latin typeface="+mn-lt"/>
                <a:cs typeface="+mn-cs"/>
              </a:rPr>
              <a:t>The understanding of how different unit operations influence CQAs and the underlying mechanisms behind these impacts led to a well-informed control strategy. This knowledge-driven approach allowed for effective risk-based decisions regarding the control strategy.</a:t>
            </a:r>
            <a:endParaRPr lang="en-IE" sz="1600" b="0" dirty="0">
              <a:solidFill>
                <a:srgbClr val="002967"/>
              </a:solidFill>
              <a:latin typeface="+mn-lt"/>
              <a:cs typeface="+mn-cs"/>
            </a:endParaRPr>
          </a:p>
        </p:txBody>
      </p:sp>
    </p:spTree>
    <p:extLst>
      <p:ext uri="{BB962C8B-B14F-4D97-AF65-F5344CB8AC3E}">
        <p14:creationId xmlns:p14="http://schemas.microsoft.com/office/powerpoint/2010/main" val="123139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270" y="1157131"/>
            <a:ext cx="9360929" cy="1657350"/>
          </a:xfrm>
        </p:spPr>
        <p:txBody>
          <a:bodyPr vert="horz" lIns="91440" tIns="45720" rIns="91440" bIns="45720" rtlCol="0" anchor="t">
            <a:noAutofit/>
          </a:bodyPr>
          <a:lstStyle/>
          <a:p>
            <a:pPr>
              <a:spcBef>
                <a:spcPts val="0"/>
              </a:spcBef>
              <a:spcAft>
                <a:spcPts val="1200"/>
              </a:spcAft>
              <a:buFont typeface="Wingdings" panose="05000000000000000000" pitchFamily="2" charset="2"/>
              <a:buChar char="§"/>
            </a:pPr>
            <a:r>
              <a:rPr lang="en-US" sz="1600" b="0" kern="1200" dirty="0">
                <a:solidFill>
                  <a:srgbClr val="002967"/>
                </a:solidFill>
              </a:rPr>
              <a:t>For the </a:t>
            </a:r>
            <a:r>
              <a:rPr lang="en-US" sz="1600" b="0" u="sng" kern="1200" dirty="0">
                <a:solidFill>
                  <a:srgbClr val="002967"/>
                </a:solidFill>
              </a:rPr>
              <a:t>Blending </a:t>
            </a:r>
            <a:r>
              <a:rPr lang="en-US" sz="1600" b="0" kern="1200" dirty="0">
                <a:solidFill>
                  <a:srgbClr val="002967"/>
                </a:solidFill>
              </a:rPr>
              <a:t>unit operation, the process variables were listed and initially assessed for impact on the CQAs using the initial development data and other prior knowledge.</a:t>
            </a:r>
          </a:p>
          <a:p>
            <a:pPr>
              <a:spcBef>
                <a:spcPts val="0"/>
              </a:spcBef>
              <a:spcAft>
                <a:spcPts val="1200"/>
              </a:spcAft>
              <a:buFont typeface="Wingdings" panose="05000000000000000000" pitchFamily="2" charset="2"/>
              <a:buChar char="§"/>
            </a:pPr>
            <a:r>
              <a:rPr lang="en-US" sz="1600" b="0" kern="1200" dirty="0">
                <a:solidFill>
                  <a:srgbClr val="002967"/>
                </a:solidFill>
              </a:rPr>
              <a:t>Design of Experiments (DoE), and other studies were performed to further investigate and understand the impact of the variables, with a higher focus placed on the more impactful variables, and also on those variables where knowledge was lacking.</a:t>
            </a:r>
          </a:p>
          <a:p>
            <a:pPr>
              <a:spcBef>
                <a:spcPts val="0"/>
              </a:spcBef>
              <a:spcAft>
                <a:spcPts val="1200"/>
              </a:spcAft>
              <a:buFont typeface="Wingdings" panose="05000000000000000000" pitchFamily="2" charset="2"/>
              <a:buChar char="§"/>
            </a:pPr>
            <a:r>
              <a:rPr lang="en-US" sz="1600" b="0" kern="1200" dirty="0">
                <a:solidFill>
                  <a:srgbClr val="002967"/>
                </a:solidFill>
              </a:rPr>
              <a:t>The risk assessment was updated using the new data, and the new knowledge of the impact was used to initially decide what needed to be controlled to manage the impact, and to initially identify critical characteristics (CPPs and CMAs)</a:t>
            </a:r>
          </a:p>
          <a:p>
            <a:pPr>
              <a:spcBef>
                <a:spcPts val="0"/>
              </a:spcBef>
              <a:spcAft>
                <a:spcPts val="1200"/>
              </a:spcAft>
              <a:buFont typeface="Wingdings" panose="05000000000000000000" pitchFamily="2" charset="2"/>
              <a:buChar char="§"/>
            </a:pPr>
            <a:endParaRPr lang="en-US" sz="1400" b="0" kern="1200" dirty="0">
              <a:solidFill>
                <a:srgbClr val="002967"/>
              </a:solidFill>
            </a:endParaRPr>
          </a:p>
        </p:txBody>
      </p:sp>
      <p:sp>
        <p:nvSpPr>
          <p:cNvPr id="5" name="Rectangle 5">
            <a:extLst>
              <a:ext uri="{FF2B5EF4-FFF2-40B4-BE49-F238E27FC236}">
                <a16:creationId xmlns:a16="http://schemas.microsoft.com/office/drawing/2014/main" id="{22C21678-9AD7-CE02-F451-6FC122320477}"/>
              </a:ext>
            </a:extLst>
          </p:cNvPr>
          <p:cNvSpPr>
            <a:spLocks noChangeArrowheads="1"/>
          </p:cNvSpPr>
          <p:nvPr/>
        </p:nvSpPr>
        <p:spPr bwMode="auto">
          <a:xfrm>
            <a:off x="3076600" y="178470"/>
            <a:ext cx="6264696" cy="8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a:r>
              <a:rPr lang="en-GB" altLang="da-DK" sz="3200" dirty="0">
                <a:solidFill>
                  <a:srgbClr val="0093D0"/>
                </a:solidFill>
                <a:latin typeface="+mj-lt"/>
                <a:ea typeface="+mj-ea"/>
                <a:cs typeface="+mj-cs"/>
              </a:rPr>
              <a:t>Understanding variables and their impact – Blending Unit Operation</a:t>
            </a:r>
          </a:p>
        </p:txBody>
      </p:sp>
      <p:pic>
        <p:nvPicPr>
          <p:cNvPr id="2" name="Picture 1">
            <a:extLst>
              <a:ext uri="{FF2B5EF4-FFF2-40B4-BE49-F238E27FC236}">
                <a16:creationId xmlns:a16="http://schemas.microsoft.com/office/drawing/2014/main" id="{0465D77E-E4EE-9215-033A-60E2DE487C96}"/>
              </a:ext>
            </a:extLst>
          </p:cNvPr>
          <p:cNvPicPr>
            <a:picLocks noChangeAspect="1"/>
          </p:cNvPicPr>
          <p:nvPr/>
        </p:nvPicPr>
        <p:blipFill>
          <a:blip r:embed="rId3"/>
          <a:stretch>
            <a:fillRect/>
          </a:stretch>
        </p:blipFill>
        <p:spPr>
          <a:xfrm>
            <a:off x="404388" y="3545837"/>
            <a:ext cx="8601075" cy="1657350"/>
          </a:xfrm>
          <a:prstGeom prst="rect">
            <a:avLst/>
          </a:prstGeom>
        </p:spPr>
      </p:pic>
      <p:pic>
        <p:nvPicPr>
          <p:cNvPr id="4" name="Picture 3">
            <a:extLst>
              <a:ext uri="{FF2B5EF4-FFF2-40B4-BE49-F238E27FC236}">
                <a16:creationId xmlns:a16="http://schemas.microsoft.com/office/drawing/2014/main" id="{72BEDFA5-7442-B293-43BD-DA2062ECE960}"/>
              </a:ext>
            </a:extLst>
          </p:cNvPr>
          <p:cNvPicPr>
            <a:picLocks noChangeAspect="1"/>
          </p:cNvPicPr>
          <p:nvPr/>
        </p:nvPicPr>
        <p:blipFill>
          <a:blip r:embed="rId4"/>
          <a:stretch>
            <a:fillRect/>
          </a:stretch>
        </p:blipFill>
        <p:spPr>
          <a:xfrm>
            <a:off x="1134957" y="3563300"/>
            <a:ext cx="1409700" cy="581025"/>
          </a:xfrm>
          <a:prstGeom prst="rect">
            <a:avLst/>
          </a:prstGeom>
        </p:spPr>
      </p:pic>
      <p:sp>
        <p:nvSpPr>
          <p:cNvPr id="6" name="Content Placeholder 2">
            <a:extLst>
              <a:ext uri="{FF2B5EF4-FFF2-40B4-BE49-F238E27FC236}">
                <a16:creationId xmlns:a16="http://schemas.microsoft.com/office/drawing/2014/main" id="{F344F0C8-EAEC-BD00-F32D-A668344B0752}"/>
              </a:ext>
            </a:extLst>
          </p:cNvPr>
          <p:cNvSpPr txBox="1">
            <a:spLocks/>
          </p:cNvSpPr>
          <p:nvPr/>
        </p:nvSpPr>
        <p:spPr bwMode="auto">
          <a:xfrm>
            <a:off x="196335" y="5241364"/>
            <a:ext cx="9360929" cy="1749985"/>
          </a:xfrm>
          <a:prstGeom prst="rect">
            <a:avLst/>
          </a:prstGeom>
          <a:noFill/>
          <a:ln w="9525">
            <a:noFill/>
            <a:round/>
            <a:headEnd/>
            <a:tailEnd/>
          </a:ln>
        </p:spPr>
        <p:txBody>
          <a:bodyPr vert="horz" wrap="square" lIns="91440" tIns="45720" rIns="91440" bIns="45720" numCol="1" rtlCol="0" anchor="t" anchorCtr="0" compatLnSpc="1">
            <a:prstTxWarp prst="textNoShape">
              <a:avLst/>
            </a:prstTxWarp>
            <a:noAutofit/>
          </a:bodyPr>
          <a:lst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a:lstStyle>
          <a:p>
            <a:pPr>
              <a:lnSpc>
                <a:spcPct val="100000"/>
              </a:lnSpc>
              <a:spcBef>
                <a:spcPts val="0"/>
              </a:spcBef>
              <a:spcAft>
                <a:spcPts val="1200"/>
              </a:spcAft>
              <a:buFont typeface="Wingdings" panose="05000000000000000000" pitchFamily="2" charset="2"/>
              <a:buChar char="§"/>
            </a:pPr>
            <a:r>
              <a:rPr lang="en-US" sz="1600" b="0" dirty="0">
                <a:solidFill>
                  <a:srgbClr val="002967"/>
                </a:solidFill>
              </a:rPr>
              <a:t>The assessment was further used to </a:t>
            </a:r>
            <a:r>
              <a:rPr lang="en-US" sz="1600" b="0" dirty="0" err="1">
                <a:solidFill>
                  <a:srgbClr val="002967"/>
                </a:solidFill>
              </a:rPr>
              <a:t>prioritise</a:t>
            </a:r>
            <a:r>
              <a:rPr lang="en-US" sz="1600" b="0" dirty="0">
                <a:solidFill>
                  <a:srgbClr val="002967"/>
                </a:solidFill>
              </a:rPr>
              <a:t> focus in later studies and to ultimately establish a control strategy for the unit operation.  This control strategy included limits for blending time and blending speed, and it reflected the type of blender used, as well as the particle size distribution profile of the active substance.  </a:t>
            </a:r>
          </a:p>
          <a:p>
            <a:pPr>
              <a:lnSpc>
                <a:spcPct val="100000"/>
              </a:lnSpc>
              <a:spcBef>
                <a:spcPts val="0"/>
              </a:spcBef>
              <a:spcAft>
                <a:spcPts val="1200"/>
              </a:spcAft>
              <a:buFont typeface="Wingdings" panose="05000000000000000000" pitchFamily="2" charset="2"/>
              <a:buChar char="§"/>
            </a:pPr>
            <a:r>
              <a:rPr lang="en-US" sz="1600" b="0" dirty="0">
                <a:solidFill>
                  <a:srgbClr val="002967"/>
                </a:solidFill>
              </a:rPr>
              <a:t>The conclusions reached via the risk assessment work, and the control strategy proposed, were later confirmed during scale up studies, and by process validation.</a:t>
            </a:r>
          </a:p>
          <a:p>
            <a:pPr>
              <a:lnSpc>
                <a:spcPct val="100000"/>
              </a:lnSpc>
              <a:spcBef>
                <a:spcPts val="0"/>
              </a:spcBef>
              <a:spcAft>
                <a:spcPts val="1200"/>
              </a:spcAft>
              <a:buFont typeface="Wingdings" panose="05000000000000000000" pitchFamily="2" charset="2"/>
              <a:buChar char="§"/>
            </a:pPr>
            <a:endParaRPr lang="en-US" sz="1600" b="0" dirty="0">
              <a:solidFill>
                <a:srgbClr val="002967"/>
              </a:solidFill>
            </a:endParaRPr>
          </a:p>
          <a:p>
            <a:pPr>
              <a:lnSpc>
                <a:spcPct val="100000"/>
              </a:lnSpc>
              <a:spcBef>
                <a:spcPts val="0"/>
              </a:spcBef>
              <a:spcAft>
                <a:spcPts val="1200"/>
              </a:spcAft>
              <a:buFont typeface="Wingdings" panose="05000000000000000000" pitchFamily="2" charset="2"/>
              <a:buChar char="§"/>
            </a:pPr>
            <a:endParaRPr lang="en-US" sz="1400" b="0" kern="1200" dirty="0">
              <a:solidFill>
                <a:srgbClr val="002967"/>
              </a:solidFill>
            </a:endParaRPr>
          </a:p>
        </p:txBody>
      </p:sp>
    </p:spTree>
    <p:extLst>
      <p:ext uri="{BB962C8B-B14F-4D97-AF65-F5344CB8AC3E}">
        <p14:creationId xmlns:p14="http://schemas.microsoft.com/office/powerpoint/2010/main" val="10557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08" y="1854256"/>
            <a:ext cx="8640440" cy="5065638"/>
          </a:xfrm>
        </p:spPr>
        <p:txBody>
          <a:bodyPr/>
          <a:lstStyle/>
          <a:p>
            <a:pPr algn="just"/>
            <a:r>
              <a:rPr lang="en-IE" altLang="en-US" sz="1800" b="0" dirty="0"/>
              <a:t>This training presentation on ICH Q8/Q9/Q10 is based in part on unofficial presentations and workshop materials developed in 2010 by several members of the ICH Q8/9/10 Implementation Working Group (IWG). </a:t>
            </a:r>
          </a:p>
          <a:p>
            <a:pPr algn="just"/>
            <a:r>
              <a:rPr lang="en-IE" altLang="en-US" sz="1800" b="0" dirty="0"/>
              <a:t>Parts of those materials have been merged and incorporated into this presentation, and given the 2023 revision of ICH Q9, some aspects of those old 2010 presentations) were updated in this presentation to </a:t>
            </a:r>
            <a:r>
              <a:rPr lang="en-IE" altLang="en-US" sz="1800" b="0" i="1" dirty="0"/>
              <a:t>better</a:t>
            </a:r>
            <a:r>
              <a:rPr lang="en-IE" altLang="en-US" sz="1800" b="0" dirty="0"/>
              <a:t> </a:t>
            </a:r>
            <a:r>
              <a:rPr lang="en-IE" altLang="en-US" sz="1800" b="0" i="1" dirty="0"/>
              <a:t>integrate</a:t>
            </a:r>
            <a:r>
              <a:rPr lang="en-IE" altLang="en-US" sz="1800" b="0" dirty="0"/>
              <a:t> Quality Risk Management </a:t>
            </a:r>
            <a:r>
              <a:rPr lang="en-IE" altLang="en-US" sz="1800" b="0" i="1" dirty="0"/>
              <a:t>approaches</a:t>
            </a:r>
            <a:r>
              <a:rPr lang="en-IE" altLang="en-US" sz="1800" b="0" dirty="0"/>
              <a:t> in alignment with the revised guideline, </a:t>
            </a:r>
            <a:r>
              <a:rPr lang="en-IE" altLang="en-US" sz="1800" dirty="0">
                <a:solidFill>
                  <a:srgbClr val="0093D0"/>
                </a:solidFill>
              </a:rPr>
              <a:t>ICH Q9(R1)</a:t>
            </a:r>
            <a:r>
              <a:rPr lang="en-IE" altLang="en-US" sz="1800" b="0" dirty="0"/>
              <a:t>.  </a:t>
            </a:r>
          </a:p>
          <a:p>
            <a:pPr algn="just"/>
            <a:r>
              <a:rPr lang="en-IE" altLang="en-US" sz="1800" b="0" dirty="0"/>
              <a:t>In addition, it is important to note that a substantial part of those 2010 materials was focused on product and process development, and thus, a substantial part of this presentation is also related to product and process development.  </a:t>
            </a:r>
          </a:p>
          <a:p>
            <a:endParaRPr lang="en-IE" altLang="en-US" sz="2200" dirty="0">
              <a:solidFill>
                <a:srgbClr val="FF0000"/>
              </a:solidFill>
            </a:endParaRPr>
          </a:p>
          <a:p>
            <a:endParaRPr lang="en-GB" altLang="en-US" sz="1900" b="0" dirty="0"/>
          </a:p>
          <a:p>
            <a:pPr lvl="1"/>
            <a:endParaRPr lang="en-IE" altLang="en-US" sz="2000" dirty="0"/>
          </a:p>
          <a:p>
            <a:pPr marL="452120" lvl="1" indent="0">
              <a:buNone/>
            </a:pPr>
            <a:endParaRPr lang="en-GB" altLang="en-US" sz="2000" b="0" dirty="0"/>
          </a:p>
        </p:txBody>
      </p:sp>
      <p:sp>
        <p:nvSpPr>
          <p:cNvPr id="4" name="Content Placeholder 3"/>
          <p:cNvSpPr>
            <a:spLocks noGrp="1"/>
          </p:cNvSpPr>
          <p:nvPr>
            <p:ph sz="quarter" idx="13"/>
          </p:nvPr>
        </p:nvSpPr>
        <p:spPr>
          <a:xfrm>
            <a:off x="3148608" y="392936"/>
            <a:ext cx="6192688" cy="744383"/>
          </a:xfrm>
        </p:spPr>
        <p:txBody>
          <a:bodyPr/>
          <a:lstStyle/>
          <a:p>
            <a:r>
              <a:rPr lang="en-GB" altLang="en-US" sz="2800">
                <a:solidFill>
                  <a:srgbClr val="0093D0"/>
                </a:solidFill>
              </a:rPr>
              <a:t>Note about this training material</a:t>
            </a:r>
            <a:endParaRPr lang="en-US" sz="2800">
              <a:solidFill>
                <a:srgbClr val="0093D0"/>
              </a:solidFill>
            </a:endParaRPr>
          </a:p>
        </p:txBody>
      </p:sp>
    </p:spTree>
    <p:extLst>
      <p:ext uri="{BB962C8B-B14F-4D97-AF65-F5344CB8AC3E}">
        <p14:creationId xmlns:p14="http://schemas.microsoft.com/office/powerpoint/2010/main" val="121622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F7C7CE9B-3012-A6C7-8FE5-E090359A7065}"/>
              </a:ext>
            </a:extLst>
          </p:cNvPr>
          <p:cNvGraphicFramePr>
            <a:graphicFrameLocks noChangeAspect="1"/>
          </p:cNvGraphicFramePr>
          <p:nvPr>
            <p:custDataLst>
              <p:tags r:id="rId2"/>
            </p:custDataLst>
            <p:extLst>
              <p:ext uri="{D42A27DB-BD31-4B8C-83A1-F6EECF244321}">
                <p14:modId xmlns:p14="http://schemas.microsoft.com/office/powerpoint/2010/main" val="1183482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Slide" r:id="rId4" imgW="622" imgH="623" progId="TCLayout.ActiveDocument.1">
                  <p:embed/>
                </p:oleObj>
              </mc:Choice>
              <mc:Fallback>
                <p:oleObj name="think-cell Slide" r:id="rId4" imgW="622" imgH="623" progId="TCLayout.ActiveDocument.1">
                  <p:embed/>
                  <p:pic>
                    <p:nvPicPr>
                      <p:cNvPr id="10" name="think-cell data - do not delete" hidden="1">
                        <a:extLst>
                          <a:ext uri="{FF2B5EF4-FFF2-40B4-BE49-F238E27FC236}">
                            <a16:creationId xmlns:a16="http://schemas.microsoft.com/office/drawing/2014/main" id="{F7C7CE9B-3012-A6C7-8FE5-E090359A70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oup 5">
            <a:extLst>
              <a:ext uri="{FF2B5EF4-FFF2-40B4-BE49-F238E27FC236}">
                <a16:creationId xmlns:a16="http://schemas.microsoft.com/office/drawing/2014/main" id="{071C645A-C0D4-7714-FC58-903261607495}"/>
              </a:ext>
            </a:extLst>
          </p:cNvPr>
          <p:cNvGrpSpPr>
            <a:grpSpLocks/>
          </p:cNvGrpSpPr>
          <p:nvPr/>
        </p:nvGrpSpPr>
        <p:grpSpPr bwMode="auto">
          <a:xfrm>
            <a:off x="4394200" y="1957494"/>
            <a:ext cx="5091853" cy="3696547"/>
            <a:chOff x="2502" y="952"/>
            <a:chExt cx="3007" cy="2183"/>
          </a:xfrm>
        </p:grpSpPr>
        <p:pic>
          <p:nvPicPr>
            <p:cNvPr id="3" name="Picture 5">
              <a:extLst>
                <a:ext uri="{FF2B5EF4-FFF2-40B4-BE49-F238E27FC236}">
                  <a16:creationId xmlns:a16="http://schemas.microsoft.com/office/drawing/2014/main" id="{1740C769-FFBF-6F95-4AC7-E3373C8F3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2" y="952"/>
              <a:ext cx="3007" cy="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ectangle 7">
              <a:extLst>
                <a:ext uri="{FF2B5EF4-FFF2-40B4-BE49-F238E27FC236}">
                  <a16:creationId xmlns:a16="http://schemas.microsoft.com/office/drawing/2014/main" id="{C79D52BD-30BA-C018-A1CD-3376A1EE9D60}"/>
                </a:ext>
              </a:extLst>
            </p:cNvPr>
            <p:cNvSpPr>
              <a:spLocks noChangeArrowheads="1"/>
            </p:cNvSpPr>
            <p:nvPr/>
          </p:nvSpPr>
          <p:spPr bwMode="auto">
            <a:xfrm>
              <a:off x="3509" y="2405"/>
              <a:ext cx="1877"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75390" hangingPunct="1">
                <a:lnSpc>
                  <a:spcPct val="100000"/>
                </a:lnSpc>
                <a:buClrTx/>
                <a:buSzTx/>
              </a:pPr>
              <a:endParaRPr lang="ja-JP" altLang="en-US" sz="1920" b="0">
                <a:solidFill>
                  <a:srgbClr val="000000"/>
                </a:solidFill>
                <a:ea typeface="ＭＳ Ｐゴシック" panose="020B0600070205080204" pitchFamily="34" charset="-128"/>
                <a:cs typeface="Arial" panose="020B0604020202020204" pitchFamily="34" charset="0"/>
              </a:endParaRPr>
            </a:p>
          </p:txBody>
        </p:sp>
        <p:sp>
          <p:nvSpPr>
            <p:cNvPr id="5" name="Text Box 8">
              <a:extLst>
                <a:ext uri="{FF2B5EF4-FFF2-40B4-BE49-F238E27FC236}">
                  <a16:creationId xmlns:a16="http://schemas.microsoft.com/office/drawing/2014/main" id="{0FD66D31-7CB0-2BB2-0D2F-E6564627B13C}"/>
                </a:ext>
              </a:extLst>
            </p:cNvPr>
            <p:cNvSpPr txBox="1">
              <a:spLocks noChangeArrowheads="1"/>
            </p:cNvSpPr>
            <p:nvPr/>
          </p:nvSpPr>
          <p:spPr bwMode="auto">
            <a:xfrm>
              <a:off x="4264" y="2227"/>
              <a:ext cx="113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75390" hangingPunct="1">
                <a:lnSpc>
                  <a:spcPct val="100000"/>
                </a:lnSpc>
                <a:spcBef>
                  <a:spcPct val="50000"/>
                </a:spcBef>
                <a:buClrTx/>
                <a:buSzTx/>
              </a:pPr>
              <a:r>
                <a:rPr lang="en-GB" altLang="ja-JP" sz="1493" b="0">
                  <a:solidFill>
                    <a:srgbClr val="000000"/>
                  </a:solidFill>
                  <a:ea typeface="ＭＳ Ｐゴシック" panose="020B0600070205080204" pitchFamily="34" charset="-128"/>
                  <a:cs typeface="Arial" panose="020B0604020202020204" pitchFamily="34" charset="0"/>
                </a:rPr>
                <a:t>Plateau region</a:t>
              </a:r>
              <a:endParaRPr lang="en-US" altLang="ja-JP" sz="1493" b="0">
                <a:solidFill>
                  <a:srgbClr val="000000"/>
                </a:solidFill>
                <a:ea typeface="ＭＳ Ｐゴシック" panose="020B0600070205080204" pitchFamily="34" charset="-128"/>
                <a:cs typeface="Arial" panose="020B0604020202020204" pitchFamily="34" charset="0"/>
              </a:endParaRPr>
            </a:p>
          </p:txBody>
        </p:sp>
        <p:sp>
          <p:nvSpPr>
            <p:cNvPr id="6" name="Text Box 9">
              <a:extLst>
                <a:ext uri="{FF2B5EF4-FFF2-40B4-BE49-F238E27FC236}">
                  <a16:creationId xmlns:a16="http://schemas.microsoft.com/office/drawing/2014/main" id="{13C24FC7-90C1-CF43-0812-9A74751E74DB}"/>
                </a:ext>
              </a:extLst>
            </p:cNvPr>
            <p:cNvSpPr txBox="1">
              <a:spLocks noChangeArrowheads="1"/>
            </p:cNvSpPr>
            <p:nvPr/>
          </p:nvSpPr>
          <p:spPr bwMode="auto">
            <a:xfrm>
              <a:off x="3574" y="2957"/>
              <a:ext cx="1598"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75390" hangingPunct="1">
                <a:lnSpc>
                  <a:spcPct val="100000"/>
                </a:lnSpc>
                <a:spcBef>
                  <a:spcPct val="50000"/>
                </a:spcBef>
                <a:buClrTx/>
                <a:buSzTx/>
              </a:pPr>
              <a:r>
                <a:rPr lang="en-GB" altLang="ja-JP" sz="1067">
                  <a:solidFill>
                    <a:srgbClr val="000000"/>
                  </a:solidFill>
                  <a:ea typeface="ＭＳ Ｐゴシック" panose="020B0600070205080204" pitchFamily="34" charset="-128"/>
                  <a:cs typeface="Arial" panose="020B0604020202020204" pitchFamily="34" charset="0"/>
                </a:rPr>
                <a:t>Number of Revolutions of Blender</a:t>
              </a:r>
              <a:endParaRPr lang="en-US" altLang="ja-JP" sz="1067">
                <a:solidFill>
                  <a:srgbClr val="000000"/>
                </a:solidFill>
                <a:ea typeface="ＭＳ Ｐゴシック" panose="020B0600070205080204" pitchFamily="34" charset="-128"/>
                <a:cs typeface="Arial" panose="020B0604020202020204" pitchFamily="34" charset="0"/>
              </a:endParaRPr>
            </a:p>
          </p:txBody>
        </p:sp>
      </p:grpSp>
      <p:sp>
        <p:nvSpPr>
          <p:cNvPr id="7" name="Title 6">
            <a:extLst>
              <a:ext uri="{FF2B5EF4-FFF2-40B4-BE49-F238E27FC236}">
                <a16:creationId xmlns:a16="http://schemas.microsoft.com/office/drawing/2014/main" id="{FEAF80CB-E09A-DADC-7023-885F7D372E7E}"/>
              </a:ext>
            </a:extLst>
          </p:cNvPr>
          <p:cNvSpPr>
            <a:spLocks noGrp="1"/>
          </p:cNvSpPr>
          <p:nvPr>
            <p:ph type="title"/>
          </p:nvPr>
        </p:nvSpPr>
        <p:spPr/>
        <p:txBody>
          <a:bodyPr vert="horz"/>
          <a:lstStyle/>
          <a:p>
            <a:r>
              <a:rPr lang="da-DK" dirty="0" err="1"/>
              <a:t>Process</a:t>
            </a:r>
            <a:r>
              <a:rPr lang="da-DK" dirty="0"/>
              <a:t> </a:t>
            </a:r>
            <a:r>
              <a:rPr lang="da-DK" dirty="0" err="1"/>
              <a:t>control</a:t>
            </a:r>
            <a:r>
              <a:rPr lang="da-DK" dirty="0"/>
              <a:t> </a:t>
            </a:r>
            <a:r>
              <a:rPr lang="da-DK" dirty="0" err="1"/>
              <a:t>using</a:t>
            </a:r>
            <a:r>
              <a:rPr lang="da-DK" dirty="0"/>
              <a:t> PAT</a:t>
            </a:r>
          </a:p>
        </p:txBody>
      </p:sp>
      <p:sp>
        <p:nvSpPr>
          <p:cNvPr id="8" name="Content Placeholder 7">
            <a:extLst>
              <a:ext uri="{FF2B5EF4-FFF2-40B4-BE49-F238E27FC236}">
                <a16:creationId xmlns:a16="http://schemas.microsoft.com/office/drawing/2014/main" id="{A770DC6A-7D19-9B3F-DFB6-DD243F659A1A}"/>
              </a:ext>
            </a:extLst>
          </p:cNvPr>
          <p:cNvSpPr>
            <a:spLocks noGrp="1"/>
          </p:cNvSpPr>
          <p:nvPr>
            <p:ph idx="1"/>
          </p:nvPr>
        </p:nvSpPr>
        <p:spPr>
          <a:xfrm>
            <a:off x="395817" y="1980354"/>
            <a:ext cx="3730413" cy="4273550"/>
          </a:xfrm>
        </p:spPr>
        <p:txBody>
          <a:bodyPr/>
          <a:lstStyle/>
          <a:p>
            <a:r>
              <a:rPr lang="en-GB" altLang="ja-JP" sz="1800" b="0" kern="1200" dirty="0">
                <a:solidFill>
                  <a:srgbClr val="002967"/>
                </a:solidFill>
              </a:rPr>
              <a:t>On-line NIR spectrometer used to confirm scale-up of blending</a:t>
            </a:r>
          </a:p>
          <a:p>
            <a:r>
              <a:rPr lang="en-GB" altLang="ja-JP" sz="1800" b="0" kern="1200" dirty="0">
                <a:solidFill>
                  <a:srgbClr val="002967"/>
                </a:solidFill>
              </a:rPr>
              <a:t>Blending operation complete when mean spectral std. dev. reaches plateau region</a:t>
            </a:r>
          </a:p>
          <a:p>
            <a:pPr lvl="1"/>
            <a:r>
              <a:rPr lang="en-GB" altLang="ja-JP" sz="1800" kern="1200" dirty="0">
                <a:solidFill>
                  <a:srgbClr val="002967"/>
                </a:solidFill>
                <a:ea typeface="+mn-ea"/>
              </a:rPr>
              <a:t>Plateau may be detected using statistical test or rules</a:t>
            </a:r>
          </a:p>
          <a:p>
            <a:r>
              <a:rPr lang="en-GB" altLang="ja-JP" sz="1800" b="0" kern="1200" dirty="0">
                <a:solidFill>
                  <a:srgbClr val="002967"/>
                </a:solidFill>
              </a:rPr>
              <a:t>Feedback control to turn off blender</a:t>
            </a:r>
          </a:p>
          <a:p>
            <a:r>
              <a:rPr lang="en-GB" altLang="ja-JP" sz="1800" b="0" kern="1200" dirty="0">
                <a:solidFill>
                  <a:srgbClr val="002967"/>
                </a:solidFill>
              </a:rPr>
              <a:t>Company verifies blend does not segregate downstream</a:t>
            </a:r>
          </a:p>
          <a:p>
            <a:pPr lvl="1"/>
            <a:r>
              <a:rPr lang="en-GB" altLang="ja-JP" sz="1800" kern="1200" dirty="0">
                <a:solidFill>
                  <a:srgbClr val="002967"/>
                </a:solidFill>
                <a:ea typeface="+mn-ea"/>
              </a:rPr>
              <a:t>Assays tablets to confirm uniformity</a:t>
            </a:r>
          </a:p>
          <a:p>
            <a:pPr lvl="1"/>
            <a:r>
              <a:rPr lang="en-GB" altLang="ja-JP" sz="1800" kern="1200" dirty="0">
                <a:solidFill>
                  <a:srgbClr val="002967"/>
                </a:solidFill>
                <a:ea typeface="+mn-ea"/>
              </a:rPr>
              <a:t>Conducts studies to try to segregate API</a:t>
            </a:r>
            <a:endParaRPr lang="en-GB" altLang="en-US" sz="1800" kern="1200" dirty="0">
              <a:solidFill>
                <a:srgbClr val="002967"/>
              </a:solidFill>
              <a:ea typeface="+mn-ea"/>
            </a:endParaRPr>
          </a:p>
          <a:p>
            <a:endParaRPr lang="da-DK" sz="2400" dirty="0">
              <a:solidFill>
                <a:schemeClr val="accent2"/>
              </a:solidFill>
            </a:endParaRPr>
          </a:p>
        </p:txBody>
      </p:sp>
      <p:sp>
        <p:nvSpPr>
          <p:cNvPr id="15" name="TextBox 14">
            <a:extLst>
              <a:ext uri="{FF2B5EF4-FFF2-40B4-BE49-F238E27FC236}">
                <a16:creationId xmlns:a16="http://schemas.microsoft.com/office/drawing/2014/main" id="{FC269E7B-69C4-3294-79B0-6697F079362A}"/>
              </a:ext>
            </a:extLst>
          </p:cNvPr>
          <p:cNvSpPr txBox="1"/>
          <p:nvPr/>
        </p:nvSpPr>
        <p:spPr bwMode="auto">
          <a:xfrm>
            <a:off x="338667" y="1321098"/>
            <a:ext cx="9010226" cy="349968"/>
          </a:xfrm>
          <a:prstGeom prst="rect">
            <a:avLst/>
          </a:prstGeom>
          <a:noFill/>
          <a:ln w="9525">
            <a:noFill/>
            <a:round/>
            <a:headEnd/>
            <a:tailEnd/>
          </a:ln>
        </p:spPr>
        <p:txBody>
          <a:bodyPr wrap="square">
            <a:spAutoFit/>
          </a:bodyPr>
          <a:lstStyle/>
          <a:p>
            <a:r>
              <a:rPr lang="en-US" sz="1800" dirty="0">
                <a:solidFill>
                  <a:schemeClr val="tx1"/>
                </a:solidFill>
              </a:rPr>
              <a:t>Alternative approach: Blend uniformity monitored using a process </a:t>
            </a:r>
            <a:r>
              <a:rPr lang="en-US" sz="1800" dirty="0" err="1">
                <a:solidFill>
                  <a:schemeClr val="tx1"/>
                </a:solidFill>
              </a:rPr>
              <a:t>analyser</a:t>
            </a:r>
            <a:endParaRPr lang="da-DK" sz="1800" dirty="0">
              <a:solidFill>
                <a:schemeClr val="tx1"/>
              </a:solidFill>
            </a:endParaRPr>
          </a:p>
        </p:txBody>
      </p:sp>
      <p:sp>
        <p:nvSpPr>
          <p:cNvPr id="16" name="Text Box 11">
            <a:extLst>
              <a:ext uri="{FF2B5EF4-FFF2-40B4-BE49-F238E27FC236}">
                <a16:creationId xmlns:a16="http://schemas.microsoft.com/office/drawing/2014/main" id="{53B5FC03-5137-D6EF-D37C-582718CDD537}"/>
              </a:ext>
            </a:extLst>
          </p:cNvPr>
          <p:cNvSpPr txBox="1">
            <a:spLocks noChangeArrowheads="1"/>
          </p:cNvSpPr>
          <p:nvPr/>
        </p:nvSpPr>
        <p:spPr bwMode="auto">
          <a:xfrm>
            <a:off x="4695614" y="5793570"/>
            <a:ext cx="416011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75390" hangingPunct="1">
              <a:lnSpc>
                <a:spcPct val="100000"/>
              </a:lnSpc>
              <a:buClrTx/>
              <a:buSzTx/>
            </a:pPr>
            <a:r>
              <a:rPr lang="en-US" altLang="ja-JP" sz="1920" b="0" dirty="0">
                <a:solidFill>
                  <a:srgbClr val="000000"/>
                </a:solidFill>
                <a:ea typeface="ＭＳ Ｐゴシック" panose="020B0600070205080204" pitchFamily="34" charset="-128"/>
                <a:cs typeface="Arial" panose="020B0604020202020204" pitchFamily="34" charset="0"/>
              </a:rPr>
              <a:t>Data analysis model will be provided</a:t>
            </a:r>
          </a:p>
          <a:p>
            <a:pPr defTabSz="975390" hangingPunct="1">
              <a:lnSpc>
                <a:spcPct val="100000"/>
              </a:lnSpc>
              <a:buClrTx/>
              <a:buSzTx/>
            </a:pPr>
            <a:r>
              <a:rPr lang="en-US" altLang="ja-JP" sz="1920" b="0" dirty="0">
                <a:solidFill>
                  <a:srgbClr val="000000"/>
                </a:solidFill>
                <a:ea typeface="ＭＳ Ｐゴシック" panose="020B0600070205080204" pitchFamily="34" charset="-128"/>
                <a:cs typeface="Arial" panose="020B0604020202020204" pitchFamily="34" charset="0"/>
              </a:rPr>
              <a:t>Plan for updating of model available</a:t>
            </a:r>
          </a:p>
        </p:txBody>
      </p:sp>
      <p:sp>
        <p:nvSpPr>
          <p:cNvPr id="17" name="Text Box 11">
            <a:extLst>
              <a:ext uri="{FF2B5EF4-FFF2-40B4-BE49-F238E27FC236}">
                <a16:creationId xmlns:a16="http://schemas.microsoft.com/office/drawing/2014/main" id="{E1B82F64-CC29-32AD-319D-DF512BB9C553}"/>
              </a:ext>
            </a:extLst>
          </p:cNvPr>
          <p:cNvSpPr txBox="1">
            <a:spLocks noChangeArrowheads="1"/>
          </p:cNvSpPr>
          <p:nvPr/>
        </p:nvSpPr>
        <p:spPr bwMode="auto">
          <a:xfrm>
            <a:off x="4572000" y="6408249"/>
            <a:ext cx="5797973" cy="32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75390" hangingPunct="1">
              <a:lnSpc>
                <a:spcPct val="100000"/>
              </a:lnSpc>
              <a:spcBef>
                <a:spcPct val="50000"/>
              </a:spcBef>
              <a:buClrTx/>
              <a:buSzTx/>
            </a:pPr>
            <a:r>
              <a:rPr lang="en-GB" altLang="en-US" sz="1493" b="0" dirty="0">
                <a:solidFill>
                  <a:srgbClr val="000000"/>
                </a:solidFill>
                <a:latin typeface="Arial" panose="020B0604020202020204" pitchFamily="34" charset="0"/>
                <a:cs typeface="Arial" panose="020B0604020202020204" pitchFamily="34" charset="0"/>
              </a:rPr>
              <a:t>Acknowledgement: Adapted from ISPE PQLI Team</a:t>
            </a:r>
            <a:endParaRPr lang="en-US" altLang="en-US" sz="1493"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4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022C2C-E937-A2B0-5F29-B2D2BAB0D1A0}"/>
              </a:ext>
            </a:extLst>
          </p:cNvPr>
          <p:cNvGraphicFramePr>
            <a:graphicFrameLocks noChangeAspect="1"/>
          </p:cNvGraphicFramePr>
          <p:nvPr>
            <p:custDataLst>
              <p:tags r:id="rId2"/>
            </p:custDataLst>
            <p:extLst>
              <p:ext uri="{D42A27DB-BD31-4B8C-83A1-F6EECF244321}">
                <p14:modId xmlns:p14="http://schemas.microsoft.com/office/powerpoint/2010/main" val="2395129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4" imgW="622" imgH="623" progId="TCLayout.ActiveDocument.1">
                  <p:embed/>
                </p:oleObj>
              </mc:Choice>
              <mc:Fallback>
                <p:oleObj name="think-cell Slide" r:id="rId4" imgW="622" imgH="623" progId="TCLayout.ActiveDocument.1">
                  <p:embed/>
                  <p:pic>
                    <p:nvPicPr>
                      <p:cNvPr id="6" name="think-cell data - do not delete" hidden="1">
                        <a:extLst>
                          <a:ext uri="{FF2B5EF4-FFF2-40B4-BE49-F238E27FC236}">
                            <a16:creationId xmlns:a16="http://schemas.microsoft.com/office/drawing/2014/main" id="{F9022C2C-E937-A2B0-5F29-B2D2BAB0D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579" name="Rectangle 5">
            <a:extLst>
              <a:ext uri="{FF2B5EF4-FFF2-40B4-BE49-F238E27FC236}">
                <a16:creationId xmlns:a16="http://schemas.microsoft.com/office/drawing/2014/main" id="{1BBAD119-6279-9B80-24DE-40AAFF90B19B}"/>
              </a:ext>
            </a:extLst>
          </p:cNvPr>
          <p:cNvSpPr>
            <a:spLocks noChangeArrowheads="1"/>
          </p:cNvSpPr>
          <p:nvPr/>
        </p:nvSpPr>
        <p:spPr bwMode="auto">
          <a:xfrm>
            <a:off x="3004592" y="287776"/>
            <a:ext cx="5688632" cy="113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ja-JP" sz="2000" dirty="0" err="1">
                <a:solidFill>
                  <a:srgbClr val="0093D0"/>
                </a:solidFill>
                <a:ea typeface="ＭＳ Ｐゴシック" panose="020B0600070205080204" pitchFamily="34" charset="-128"/>
              </a:rPr>
              <a:t>Different</a:t>
            </a:r>
            <a:r>
              <a:rPr lang="da-DK" altLang="ja-JP" sz="2000" dirty="0">
                <a:solidFill>
                  <a:srgbClr val="0093D0"/>
                </a:solidFill>
                <a:ea typeface="ＭＳ Ｐゴシック" panose="020B0600070205080204" pitchFamily="34" charset="-128"/>
              </a:rPr>
              <a:t> </a:t>
            </a:r>
            <a:r>
              <a:rPr lang="da-DK" altLang="ja-JP" sz="2000" dirty="0" err="1">
                <a:solidFill>
                  <a:srgbClr val="0093D0"/>
                </a:solidFill>
                <a:ea typeface="ＭＳ Ｐゴシック" panose="020B0600070205080204" pitchFamily="34" charset="-128"/>
              </a:rPr>
              <a:t>strategies</a:t>
            </a:r>
            <a:r>
              <a:rPr lang="da-DK" altLang="ja-JP" sz="2000" dirty="0">
                <a:solidFill>
                  <a:srgbClr val="0093D0"/>
                </a:solidFill>
                <a:ea typeface="ＭＳ Ｐゴシック" panose="020B0600070205080204" pitchFamily="34" charset="-128"/>
              </a:rPr>
              <a:t> for </a:t>
            </a:r>
            <a:r>
              <a:rPr lang="da-DK" altLang="ja-JP" sz="2000" dirty="0" err="1">
                <a:solidFill>
                  <a:srgbClr val="0093D0"/>
                </a:solidFill>
                <a:ea typeface="ＭＳ Ｐゴシック" panose="020B0600070205080204" pitchFamily="34" charset="-128"/>
              </a:rPr>
              <a:t>controling</a:t>
            </a:r>
            <a:r>
              <a:rPr lang="da-DK" altLang="ja-JP" sz="2000" dirty="0">
                <a:solidFill>
                  <a:srgbClr val="0093D0"/>
                </a:solidFill>
                <a:ea typeface="ＭＳ Ｐゴシック" panose="020B0600070205080204" pitchFamily="34" charset="-128"/>
              </a:rPr>
              <a:t> </a:t>
            </a:r>
            <a:r>
              <a:rPr lang="da-DK" altLang="ja-JP" sz="2000" dirty="0" err="1">
                <a:solidFill>
                  <a:srgbClr val="0093D0"/>
                </a:solidFill>
                <a:ea typeface="ＭＳ Ｐゴシック" panose="020B0600070205080204" pitchFamily="34" charset="-128"/>
              </a:rPr>
              <a:t>Assay</a:t>
            </a:r>
            <a:r>
              <a:rPr lang="da-DK" altLang="ja-JP" sz="2000" dirty="0">
                <a:solidFill>
                  <a:srgbClr val="0093D0"/>
                </a:solidFill>
                <a:ea typeface="ＭＳ Ｐゴシック" panose="020B0600070205080204" pitchFamily="34" charset="-128"/>
              </a:rPr>
              <a:t> and </a:t>
            </a:r>
            <a:r>
              <a:rPr lang="da-DK" altLang="ja-JP" sz="2000" dirty="0" err="1">
                <a:solidFill>
                  <a:srgbClr val="0093D0"/>
                </a:solidFill>
                <a:ea typeface="ＭＳ Ｐゴシック" panose="020B0600070205080204" pitchFamily="34" charset="-128"/>
              </a:rPr>
              <a:t>Unformity</a:t>
            </a:r>
            <a:r>
              <a:rPr lang="da-DK" altLang="ja-JP" sz="2000" dirty="0">
                <a:solidFill>
                  <a:srgbClr val="0093D0"/>
                </a:solidFill>
                <a:ea typeface="ＭＳ Ｐゴシック" panose="020B0600070205080204" pitchFamily="34" charset="-128"/>
              </a:rPr>
              <a:t> of </a:t>
            </a:r>
            <a:r>
              <a:rPr lang="da-DK" altLang="ja-JP" sz="2000" dirty="0" err="1">
                <a:solidFill>
                  <a:srgbClr val="0093D0"/>
                </a:solidFill>
                <a:ea typeface="ＭＳ Ｐゴシック" panose="020B0600070205080204" pitchFamily="34" charset="-128"/>
              </a:rPr>
              <a:t>Dosage</a:t>
            </a:r>
            <a:r>
              <a:rPr lang="da-DK" altLang="ja-JP" sz="2000" dirty="0">
                <a:solidFill>
                  <a:srgbClr val="0093D0"/>
                </a:solidFill>
                <a:ea typeface="ＭＳ Ｐゴシック" panose="020B0600070205080204" pitchFamily="34" charset="-128"/>
              </a:rPr>
              <a:t> Units in </a:t>
            </a:r>
            <a:r>
              <a:rPr lang="da-DK" altLang="ja-JP" sz="2000" dirty="0" err="1">
                <a:solidFill>
                  <a:srgbClr val="0093D0"/>
                </a:solidFill>
                <a:ea typeface="ＭＳ Ｐゴシック" panose="020B0600070205080204" pitchFamily="34" charset="-128"/>
              </a:rPr>
              <a:t>blending</a:t>
            </a:r>
            <a:endParaRPr lang="en-GB" altLang="da-DK" sz="2000" i="1">
              <a:solidFill>
                <a:srgbClr val="0093D0"/>
              </a:solidFill>
              <a:ea typeface="ＭＳ Ｐゴシック" panose="020B0600070205080204" pitchFamily="34" charset="-128"/>
            </a:endParaRPr>
          </a:p>
          <a:p>
            <a:endParaRPr lang="en-GB" altLang="da-DK" sz="2400" i="1">
              <a:solidFill>
                <a:srgbClr val="0093D0"/>
              </a:solidFill>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D27DF13E-BF13-674A-A7E6-5A8CDFF4EEC9}"/>
              </a:ext>
            </a:extLst>
          </p:cNvPr>
          <p:cNvSpPr txBox="1">
            <a:spLocks/>
          </p:cNvSpPr>
          <p:nvPr/>
        </p:nvSpPr>
        <p:spPr bwMode="auto">
          <a:xfrm>
            <a:off x="194894" y="1695596"/>
            <a:ext cx="9216912" cy="875506"/>
          </a:xfrm>
          <a:prstGeom prst="rect">
            <a:avLst/>
          </a:prstGeom>
          <a:noFill/>
          <a:ln w="9525">
            <a:noFill/>
            <a:round/>
            <a:headEnd/>
            <a:tailEnd/>
          </a:ln>
        </p:spPr>
        <p:txBody>
          <a:bodyPr vert="horz" wrap="square" lIns="91440" tIns="45720" rIns="91440" bIns="45720" numCol="1" rtlCol="0" anchor="t" anchorCtr="0" compatLnSpc="1">
            <a:prstTxWarp prst="textNoShape">
              <a:avLst/>
            </a:prstTxWarp>
            <a:noAutofit/>
          </a:bodyPr>
          <a:lstStyle>
            <a:lvl1pPr marL="273050" indent="-273050" algn="l" defTabSz="449263" rtl="0" eaLnBrk="0" fontAlgn="base" hangingPunct="0">
              <a:spcBef>
                <a:spcPct val="50000"/>
              </a:spcBef>
              <a:spcAft>
                <a:spcPct val="0"/>
              </a:spcAft>
              <a:buClr>
                <a:srgbClr val="0093D0"/>
              </a:buClr>
              <a:buSzPct val="120000"/>
              <a:buChar char="•"/>
              <a:defRPr sz="2500" b="1">
                <a:solidFill>
                  <a:schemeClr val="tx1"/>
                </a:solidFill>
                <a:latin typeface="+mn-lt"/>
                <a:ea typeface="+mn-ea"/>
                <a:cs typeface="+mn-cs"/>
              </a:defRPr>
            </a:lvl1pPr>
            <a:lvl2pPr marL="719138" indent="-266700" algn="l" defTabSz="449263" rtl="0" eaLnBrk="0" fontAlgn="base" hangingPunct="0">
              <a:spcBef>
                <a:spcPct val="20000"/>
              </a:spcBef>
              <a:spcAft>
                <a:spcPct val="0"/>
              </a:spcAft>
              <a:buClr>
                <a:srgbClr val="0093D0"/>
              </a:buClr>
              <a:buSzPct val="80000"/>
              <a:buChar char="o"/>
              <a:defRPr sz="2300">
                <a:solidFill>
                  <a:schemeClr val="tx1"/>
                </a:solidFill>
                <a:latin typeface="+mn-lt"/>
                <a:cs typeface="+mn-cs"/>
              </a:defRPr>
            </a:lvl2pPr>
            <a:lvl3pPr marL="1079500" indent="-180975" algn="l" defTabSz="449263" rtl="0" eaLnBrk="0" fontAlgn="base" hangingPunct="0">
              <a:spcBef>
                <a:spcPct val="10000"/>
              </a:spcBef>
              <a:spcAft>
                <a:spcPct val="0"/>
              </a:spcAft>
              <a:buClr>
                <a:srgbClr val="0093D0"/>
              </a:buClr>
              <a:buSzPct val="110000"/>
              <a:buFont typeface="Arial" charset="0"/>
              <a:buChar char="-"/>
              <a:defRPr sz="2000">
                <a:solidFill>
                  <a:schemeClr val="tx1"/>
                </a:solidFill>
                <a:latin typeface="+mn-lt"/>
                <a:cs typeface="+mn-cs"/>
              </a:defRPr>
            </a:lvl3pPr>
            <a:lvl4pPr marL="16002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4pPr>
            <a:lvl5pPr marL="2057400" indent="-228600" algn="l" defTabSz="449263" rtl="0" eaLnBrk="0" fontAlgn="base" hangingPunct="0">
              <a:spcBef>
                <a:spcPct val="0"/>
              </a:spcBef>
              <a:spcAft>
                <a:spcPct val="0"/>
              </a:spcAft>
              <a:buClr>
                <a:srgbClr val="000000"/>
              </a:buClr>
              <a:buSzPct val="100000"/>
              <a:buChar char="•"/>
              <a:defRPr sz="2000">
                <a:solidFill>
                  <a:schemeClr val="tx1"/>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FFFFFF"/>
                </a:solidFill>
                <a:latin typeface="+mn-lt"/>
                <a:cs typeface="+mn-cs"/>
              </a:defRPr>
            </a:lvl9pPr>
          </a:lstStyle>
          <a:p>
            <a:pPr>
              <a:lnSpc>
                <a:spcPct val="100000"/>
              </a:lnSpc>
              <a:spcBef>
                <a:spcPts val="0"/>
              </a:spcBef>
              <a:spcAft>
                <a:spcPts val="1200"/>
              </a:spcAft>
              <a:buFont typeface="Wingdings" panose="05000000000000000000" pitchFamily="2" charset="2"/>
              <a:buChar char="§"/>
            </a:pPr>
            <a:r>
              <a:rPr lang="en-US" sz="1800" b="0" kern="1200" dirty="0">
                <a:solidFill>
                  <a:srgbClr val="002967"/>
                </a:solidFill>
              </a:rPr>
              <a:t>Based on the process understanding gained from various iterative studies and available technology, two different control strategies were proposed, as shown below:</a:t>
            </a:r>
            <a:endParaRPr lang="en-US" sz="1700" b="0" kern="0" dirty="0">
              <a:cs typeface="Calibri" panose="020F0502020204030204" pitchFamily="34" charset="0"/>
            </a:endParaRPr>
          </a:p>
          <a:p>
            <a:pPr>
              <a:lnSpc>
                <a:spcPct val="100000"/>
              </a:lnSpc>
              <a:spcBef>
                <a:spcPts val="0"/>
              </a:spcBef>
              <a:spcAft>
                <a:spcPts val="1200"/>
              </a:spcAft>
              <a:buFont typeface="Wingdings" panose="05000000000000000000" pitchFamily="2" charset="2"/>
              <a:buChar char="§"/>
            </a:pPr>
            <a:endParaRPr lang="en-US" sz="1700" b="0" kern="0" dirty="0">
              <a:cs typeface="Calibri" panose="020F0502020204030204" pitchFamily="34" charset="0"/>
            </a:endParaRPr>
          </a:p>
          <a:p>
            <a:pPr>
              <a:lnSpc>
                <a:spcPct val="100000"/>
              </a:lnSpc>
              <a:spcBef>
                <a:spcPts val="0"/>
              </a:spcBef>
              <a:spcAft>
                <a:spcPts val="1200"/>
              </a:spcAft>
              <a:buFont typeface="Wingdings" panose="05000000000000000000" pitchFamily="2" charset="2"/>
              <a:buChar char="§"/>
            </a:pPr>
            <a:endParaRPr lang="en-US" sz="1700" b="0" kern="0" dirty="0">
              <a:cs typeface="Calibri" panose="020F0502020204030204" pitchFamily="34" charset="0"/>
            </a:endParaRPr>
          </a:p>
          <a:p>
            <a:pPr>
              <a:lnSpc>
                <a:spcPct val="100000"/>
              </a:lnSpc>
              <a:spcBef>
                <a:spcPts val="0"/>
              </a:spcBef>
              <a:spcAft>
                <a:spcPts val="1200"/>
              </a:spcAft>
              <a:buFont typeface="Wingdings" panose="05000000000000000000" pitchFamily="2" charset="2"/>
              <a:buChar char="§"/>
            </a:pPr>
            <a:endParaRPr lang="en-US" sz="1700" b="0" kern="0" dirty="0">
              <a:cs typeface="Calibri" panose="020F0502020204030204" pitchFamily="34" charset="0"/>
            </a:endParaRPr>
          </a:p>
          <a:p>
            <a:pPr algn="just">
              <a:lnSpc>
                <a:spcPct val="100000"/>
              </a:lnSpc>
              <a:spcBef>
                <a:spcPts val="0"/>
              </a:spcBef>
              <a:spcAft>
                <a:spcPts val="1200"/>
              </a:spcAft>
              <a:buFont typeface="Wingdings" panose="05000000000000000000" pitchFamily="2" charset="2"/>
              <a:buChar char="§"/>
            </a:pPr>
            <a:endParaRPr lang="en-US" sz="1600" b="0" kern="1200" dirty="0">
              <a:solidFill>
                <a:srgbClr val="002967"/>
              </a:solidFill>
            </a:endParaRPr>
          </a:p>
        </p:txBody>
      </p:sp>
      <p:sp>
        <p:nvSpPr>
          <p:cNvPr id="3" name="Callout: Left-Right Arrow 2">
            <a:extLst>
              <a:ext uri="{FF2B5EF4-FFF2-40B4-BE49-F238E27FC236}">
                <a16:creationId xmlns:a16="http://schemas.microsoft.com/office/drawing/2014/main" id="{D088DDAE-7D3D-B6BE-1974-FEA1FE3DF44E}"/>
              </a:ext>
            </a:extLst>
          </p:cNvPr>
          <p:cNvSpPr/>
          <p:nvPr/>
        </p:nvSpPr>
        <p:spPr bwMode="auto">
          <a:xfrm>
            <a:off x="3369634" y="3503758"/>
            <a:ext cx="2971800" cy="875506"/>
          </a:xfrm>
          <a:prstGeom prst="leftRightArrowCallout">
            <a:avLst>
              <a:gd name="adj1" fmla="val 25000"/>
              <a:gd name="adj2" fmla="val 25000"/>
              <a:gd name="adj3" fmla="val 25000"/>
              <a:gd name="adj4" fmla="val 55815"/>
            </a:avLst>
          </a:prstGeom>
          <a:solidFill>
            <a:srgbClr val="0093D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da-DK" sz="1400" b="1" i="0" u="none" strike="noStrike" cap="none" normalizeH="0" baseline="0" dirty="0" err="1">
                <a:ln>
                  <a:noFill/>
                </a:ln>
                <a:solidFill>
                  <a:schemeClr val="bg1"/>
                </a:solidFill>
                <a:effectLst/>
                <a:latin typeface="Arial" charset="0"/>
                <a:cs typeface="Lucida Sans Unicode" charset="0"/>
              </a:rPr>
              <a:t>Process</a:t>
            </a:r>
            <a:r>
              <a:rPr kumimoji="0" lang="da-DK" sz="1400" b="1" i="0" u="none" strike="noStrike" cap="none" normalizeH="0" baseline="0" dirty="0">
                <a:ln>
                  <a:noFill/>
                </a:ln>
                <a:solidFill>
                  <a:schemeClr val="bg1"/>
                </a:solidFill>
                <a:effectLst/>
                <a:latin typeface="Arial" charset="0"/>
                <a:cs typeface="Lucida Sans Unicode" charset="0"/>
              </a:rPr>
              <a:t> </a:t>
            </a:r>
            <a:r>
              <a:rPr kumimoji="0" lang="da-DK" sz="1400" b="1" i="0" u="none" strike="noStrike" cap="none" normalizeH="0" baseline="0" dirty="0" err="1">
                <a:ln>
                  <a:noFill/>
                </a:ln>
                <a:solidFill>
                  <a:schemeClr val="bg1"/>
                </a:solidFill>
                <a:effectLst/>
                <a:latin typeface="Arial" charset="0"/>
                <a:cs typeface="Lucida Sans Unicode" charset="0"/>
              </a:rPr>
              <a:t>understanding</a:t>
            </a:r>
            <a:endParaRPr kumimoji="0" lang="da-DK" sz="1400" b="1" i="0" u="none" strike="noStrike" cap="none" normalizeH="0" baseline="0" dirty="0">
              <a:ln>
                <a:noFill/>
              </a:ln>
              <a:solidFill>
                <a:schemeClr val="bg1"/>
              </a:solidFill>
              <a:effectLst/>
              <a:latin typeface="Arial" charset="0"/>
              <a:cs typeface="Lucida Sans Unicode" charset="0"/>
            </a:endParaRPr>
          </a:p>
        </p:txBody>
      </p:sp>
      <p:sp>
        <p:nvSpPr>
          <p:cNvPr id="4" name="Rectangle 3">
            <a:extLst>
              <a:ext uri="{FF2B5EF4-FFF2-40B4-BE49-F238E27FC236}">
                <a16:creationId xmlns:a16="http://schemas.microsoft.com/office/drawing/2014/main" id="{27438E82-DD1E-2F0B-5A7D-0B598C2D86E0}"/>
              </a:ext>
            </a:extLst>
          </p:cNvPr>
          <p:cNvSpPr/>
          <p:nvPr/>
        </p:nvSpPr>
        <p:spPr bwMode="auto">
          <a:xfrm>
            <a:off x="6365711" y="2983230"/>
            <a:ext cx="3046794" cy="193167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a-DK" sz="1600" dirty="0">
                <a:solidFill>
                  <a:schemeClr val="tx1"/>
                </a:solidFill>
              </a:rPr>
              <a:t>Control </a:t>
            </a:r>
            <a:r>
              <a:rPr lang="da-DK" sz="1600" dirty="0" err="1">
                <a:solidFill>
                  <a:schemeClr val="tx1"/>
                </a:solidFill>
              </a:rPr>
              <a:t>strategy</a:t>
            </a:r>
            <a:r>
              <a:rPr lang="da-DK" sz="1600" dirty="0">
                <a:solidFill>
                  <a:schemeClr val="tx1"/>
                </a:solidFill>
              </a:rPr>
              <a:t> – Option 2:</a:t>
            </a:r>
          </a:p>
          <a:p>
            <a:endParaRPr lang="da-DK" sz="1600" dirty="0">
              <a:solidFill>
                <a:schemeClr val="tx1"/>
              </a:solidFill>
            </a:endParaRPr>
          </a:p>
          <a:p>
            <a:pPr marL="285750" indent="-285750">
              <a:buFont typeface="Arial" panose="020B0604020202020204" pitchFamily="34" charset="0"/>
              <a:buChar char="•"/>
            </a:pPr>
            <a:r>
              <a:rPr lang="da-DK" sz="1600" b="0" dirty="0">
                <a:solidFill>
                  <a:schemeClr val="tx1"/>
                </a:solidFill>
              </a:rPr>
              <a:t>Control of </a:t>
            </a:r>
            <a:r>
              <a:rPr lang="da-DK" sz="1600" b="0" dirty="0" err="1">
                <a:solidFill>
                  <a:schemeClr val="tx1"/>
                </a:solidFill>
              </a:rPr>
              <a:t>blending</a:t>
            </a:r>
            <a:r>
              <a:rPr lang="da-DK" sz="1600" b="0" dirty="0">
                <a:solidFill>
                  <a:schemeClr val="tx1"/>
                </a:solidFill>
              </a:rPr>
              <a:t> end point by NIR</a:t>
            </a:r>
          </a:p>
          <a:p>
            <a:pPr marL="285750" indent="-285750">
              <a:buFont typeface="Arial" panose="020B0604020202020204" pitchFamily="34" charset="0"/>
              <a:buChar char="•"/>
            </a:pPr>
            <a:r>
              <a:rPr lang="da-DK" sz="1600" b="0" dirty="0">
                <a:solidFill>
                  <a:schemeClr val="tx1"/>
                </a:solidFill>
              </a:rPr>
              <a:t>Drug </a:t>
            </a:r>
            <a:r>
              <a:rPr lang="da-DK" sz="1600" b="0" dirty="0" err="1">
                <a:solidFill>
                  <a:schemeClr val="tx1"/>
                </a:solidFill>
              </a:rPr>
              <a:t>substance</a:t>
            </a:r>
            <a:r>
              <a:rPr lang="da-DK" sz="1600" b="0" dirty="0">
                <a:solidFill>
                  <a:schemeClr val="tx1"/>
                </a:solidFill>
              </a:rPr>
              <a:t> </a:t>
            </a:r>
            <a:r>
              <a:rPr lang="da-DK" sz="1600" b="0" dirty="0" err="1">
                <a:solidFill>
                  <a:schemeClr val="tx1"/>
                </a:solidFill>
              </a:rPr>
              <a:t>particle</a:t>
            </a:r>
            <a:r>
              <a:rPr lang="da-DK" sz="1600" b="0" dirty="0">
                <a:solidFill>
                  <a:schemeClr val="tx1"/>
                </a:solidFill>
              </a:rPr>
              <a:t> </a:t>
            </a:r>
            <a:r>
              <a:rPr lang="da-DK" sz="1600" b="0" dirty="0" err="1">
                <a:solidFill>
                  <a:schemeClr val="tx1"/>
                </a:solidFill>
              </a:rPr>
              <a:t>size</a:t>
            </a:r>
            <a:endParaRPr lang="da-DK" sz="1600" b="0" dirty="0">
              <a:solidFill>
                <a:schemeClr val="tx1"/>
              </a:solidFill>
            </a:endParaRPr>
          </a:p>
        </p:txBody>
      </p:sp>
      <p:sp>
        <p:nvSpPr>
          <p:cNvPr id="5" name="Rectangle 4">
            <a:extLst>
              <a:ext uri="{FF2B5EF4-FFF2-40B4-BE49-F238E27FC236}">
                <a16:creationId xmlns:a16="http://schemas.microsoft.com/office/drawing/2014/main" id="{43467D4E-EDDA-98E6-754A-FB4A481B7AA3}"/>
              </a:ext>
            </a:extLst>
          </p:cNvPr>
          <p:cNvSpPr/>
          <p:nvPr/>
        </p:nvSpPr>
        <p:spPr bwMode="auto">
          <a:xfrm>
            <a:off x="313315" y="2972386"/>
            <a:ext cx="3046794" cy="193167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a-DK" sz="1600" dirty="0">
                <a:solidFill>
                  <a:schemeClr val="tx1"/>
                </a:solidFill>
              </a:rPr>
              <a:t>Control </a:t>
            </a:r>
            <a:r>
              <a:rPr lang="da-DK" sz="1600" dirty="0" err="1">
                <a:solidFill>
                  <a:schemeClr val="tx1"/>
                </a:solidFill>
              </a:rPr>
              <a:t>strategy</a:t>
            </a:r>
            <a:r>
              <a:rPr lang="da-DK" sz="1600" dirty="0">
                <a:solidFill>
                  <a:schemeClr val="tx1"/>
                </a:solidFill>
              </a:rPr>
              <a:t> – Option 1:</a:t>
            </a:r>
          </a:p>
          <a:p>
            <a:endParaRPr lang="da-DK" sz="1600" dirty="0">
              <a:solidFill>
                <a:schemeClr val="tx1"/>
              </a:solidFill>
            </a:endParaRPr>
          </a:p>
          <a:p>
            <a:pPr marL="285750" indent="-285750">
              <a:buFont typeface="Arial" panose="020B0604020202020204" pitchFamily="34" charset="0"/>
              <a:buChar char="•"/>
            </a:pPr>
            <a:r>
              <a:rPr lang="da-DK" sz="1600" b="0" dirty="0" err="1">
                <a:solidFill>
                  <a:schemeClr val="tx1"/>
                </a:solidFill>
              </a:rPr>
              <a:t>Blending</a:t>
            </a:r>
            <a:r>
              <a:rPr lang="da-DK" sz="1600" b="0" dirty="0">
                <a:solidFill>
                  <a:schemeClr val="tx1"/>
                </a:solidFill>
              </a:rPr>
              <a:t> time</a:t>
            </a:r>
          </a:p>
          <a:p>
            <a:pPr marL="285750" indent="-285750">
              <a:buFont typeface="Arial" panose="020B0604020202020204" pitchFamily="34" charset="0"/>
              <a:buChar char="•"/>
            </a:pPr>
            <a:r>
              <a:rPr lang="da-DK" sz="1600" b="0" dirty="0">
                <a:solidFill>
                  <a:schemeClr val="tx1"/>
                </a:solidFill>
              </a:rPr>
              <a:t>Blending speed</a:t>
            </a:r>
          </a:p>
          <a:p>
            <a:pPr marL="285750" indent="-285750">
              <a:buFont typeface="Arial" panose="020B0604020202020204" pitchFamily="34" charset="0"/>
              <a:buChar char="•"/>
            </a:pPr>
            <a:r>
              <a:rPr lang="da-DK" sz="1600" b="0" dirty="0">
                <a:solidFill>
                  <a:schemeClr val="tx1"/>
                </a:solidFill>
              </a:rPr>
              <a:t>Equipment (blender type)</a:t>
            </a:r>
          </a:p>
          <a:p>
            <a:pPr marL="285750" indent="-285750">
              <a:buFont typeface="Arial" panose="020B0604020202020204" pitchFamily="34" charset="0"/>
              <a:buChar char="•"/>
            </a:pPr>
            <a:r>
              <a:rPr lang="da-DK" sz="1600" b="0" dirty="0">
                <a:solidFill>
                  <a:schemeClr val="tx1"/>
                </a:solidFill>
              </a:rPr>
              <a:t>Drug substance particle size</a:t>
            </a:r>
          </a:p>
        </p:txBody>
      </p:sp>
      <p:sp>
        <p:nvSpPr>
          <p:cNvPr id="7" name="TextBox 6">
            <a:extLst>
              <a:ext uri="{FF2B5EF4-FFF2-40B4-BE49-F238E27FC236}">
                <a16:creationId xmlns:a16="http://schemas.microsoft.com/office/drawing/2014/main" id="{CCD9E3FB-74F8-0944-2CC0-10D57BE600E6}"/>
              </a:ext>
            </a:extLst>
          </p:cNvPr>
          <p:cNvSpPr txBox="1"/>
          <p:nvPr/>
        </p:nvSpPr>
        <p:spPr bwMode="auto">
          <a:xfrm>
            <a:off x="239588" y="5229140"/>
            <a:ext cx="9172218" cy="1036652"/>
          </a:xfrm>
          <a:prstGeom prst="rect">
            <a:avLst/>
          </a:prstGeom>
          <a:noFill/>
          <a:ln w="9525">
            <a:noFill/>
            <a:round/>
            <a:headEnd/>
            <a:tailEnd/>
          </a:ln>
        </p:spPr>
        <p:txBody>
          <a:bodyPr wrap="square" lIns="90000" tIns="92880" rIns="90000" bIns="45000" rtlCol="0">
            <a:spAutoFit/>
          </a:bodyPr>
          <a:lstStyle/>
          <a:p>
            <a:pPr>
              <a:lnSpc>
                <a:spcPct val="81000"/>
              </a:lnSpc>
              <a:tabLst>
                <a:tab pos="723900" algn="l"/>
                <a:tab pos="1447800" algn="l"/>
                <a:tab pos="2171700" algn="l"/>
                <a:tab pos="2895600" algn="l"/>
                <a:tab pos="3619500" algn="l"/>
                <a:tab pos="4343400" algn="l"/>
                <a:tab pos="5067300" algn="l"/>
                <a:tab pos="5791200" algn="l"/>
              </a:tabLst>
            </a:pPr>
            <a:r>
              <a:rPr lang="da-DK" sz="1800" dirty="0">
                <a:solidFill>
                  <a:srgbClr val="4C4C4C"/>
                </a:solidFill>
                <a:latin typeface="+mn-lt"/>
              </a:rPr>
              <a:t>Note:</a:t>
            </a:r>
            <a:r>
              <a:rPr lang="da-DK" sz="1800" b="0" dirty="0">
                <a:solidFill>
                  <a:srgbClr val="4C4C4C"/>
                </a:solidFill>
                <a:latin typeface="+mn-lt"/>
              </a:rPr>
              <a:t> With control strategy Option 1, </a:t>
            </a:r>
            <a:r>
              <a:rPr lang="en-US" sz="1800" b="0" dirty="0">
                <a:solidFill>
                  <a:srgbClr val="4C4C4C"/>
                </a:solidFill>
                <a:latin typeface="+mn-lt"/>
              </a:rPr>
              <a:t>it becomes feasible to integrate drug substance particle size as an input variable within the design space, along with the process parameters of blending time and blending speed. This integration allows for the construction and visualization of a three-dimensional design space</a:t>
            </a:r>
            <a:r>
              <a:rPr lang="da-DK" sz="1800" b="0" dirty="0">
                <a:solidFill>
                  <a:srgbClr val="4C4C4C"/>
                </a:solidFill>
                <a:latin typeface="+mn-lt"/>
              </a:rPr>
              <a:t>.</a:t>
            </a: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a:extLst>
              <a:ext uri="{FF2B5EF4-FFF2-40B4-BE49-F238E27FC236}">
                <a16:creationId xmlns:a16="http://schemas.microsoft.com/office/drawing/2014/main" id="{8BCE1634-182D-41D5-4DD6-F3476AAA380D}"/>
              </a:ext>
            </a:extLst>
          </p:cNvPr>
          <p:cNvSpPr>
            <a:spLocks noChangeArrowheads="1"/>
          </p:cNvSpPr>
          <p:nvPr/>
        </p:nvSpPr>
        <p:spPr bwMode="auto">
          <a:xfrm>
            <a:off x="2932584" y="273224"/>
            <a:ext cx="6821016" cy="10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a-DK" sz="2400">
                <a:solidFill>
                  <a:srgbClr val="0093D0"/>
                </a:solidFill>
              </a:rPr>
              <a:t>The potential for RTRT (Control Strategy 2)</a:t>
            </a:r>
          </a:p>
        </p:txBody>
      </p:sp>
      <p:sp>
        <p:nvSpPr>
          <p:cNvPr id="28676" name="Rectangle 6">
            <a:extLst>
              <a:ext uri="{FF2B5EF4-FFF2-40B4-BE49-F238E27FC236}">
                <a16:creationId xmlns:a16="http://schemas.microsoft.com/office/drawing/2014/main" id="{A1C01C8B-4DBA-52C5-BC58-98ACFDE38000}"/>
              </a:ext>
            </a:extLst>
          </p:cNvPr>
          <p:cNvSpPr>
            <a:spLocks noChangeArrowheads="1"/>
          </p:cNvSpPr>
          <p:nvPr/>
        </p:nvSpPr>
        <p:spPr bwMode="auto">
          <a:xfrm>
            <a:off x="438150" y="1331558"/>
            <a:ext cx="8562975" cy="563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defTabSz="701675">
              <a:spcBef>
                <a:spcPct val="20000"/>
              </a:spcBef>
              <a:buClr>
                <a:schemeClr val="hlink"/>
              </a:buClr>
              <a:buSzPct val="120000"/>
              <a:buFont typeface="Arial" panose="020B0604020202020204" pitchFamily="34" charset="0"/>
              <a:buChar char="•"/>
              <a:defRPr sz="2600">
                <a:solidFill>
                  <a:schemeClr val="tx1"/>
                </a:solidFill>
                <a:latin typeface="Arial" panose="020B0604020202020204" pitchFamily="34" charset="0"/>
              </a:defRPr>
            </a:lvl1pPr>
            <a:lvl2pPr marL="709613" indent="-263525" defTabSz="701675">
              <a:spcBef>
                <a:spcPct val="20000"/>
              </a:spcBef>
              <a:buClr>
                <a:schemeClr val="bg2"/>
              </a:buClr>
              <a:buSzPct val="140000"/>
              <a:buFont typeface="Arial Unicode MS" pitchFamily="34" charset="-128"/>
              <a:buChar char="-"/>
              <a:defRPr sz="2400">
                <a:solidFill>
                  <a:schemeClr val="tx1"/>
                </a:solidFill>
                <a:latin typeface="Arial" panose="020B0604020202020204" pitchFamily="34" charset="0"/>
              </a:defRPr>
            </a:lvl2pPr>
            <a:lvl3pPr marL="1143000" indent="-228600" defTabSz="701675">
              <a:spcBef>
                <a:spcPct val="20000"/>
              </a:spcBef>
              <a:buClr>
                <a:schemeClr val="tx1"/>
              </a:buClr>
              <a:buSzPct val="120000"/>
              <a:buFont typeface="Arial Unicode MS" pitchFamily="34" charset="-128"/>
              <a:buChar char="-"/>
              <a:defRPr sz="2400">
                <a:solidFill>
                  <a:schemeClr val="tx1"/>
                </a:solidFill>
                <a:latin typeface="Arial" panose="020B0604020202020204" pitchFamily="34" charset="0"/>
              </a:defRPr>
            </a:lvl3pPr>
            <a:lvl4pPr marL="1600200" indent="-228600" defTabSz="701675">
              <a:spcBef>
                <a:spcPct val="20000"/>
              </a:spcBef>
              <a:buClr>
                <a:schemeClr val="accent2"/>
              </a:buClr>
              <a:buFont typeface="Arial Unicode MS" pitchFamily="34" charset="-128"/>
              <a:buChar char="&gt;"/>
              <a:defRPr sz="2200">
                <a:solidFill>
                  <a:schemeClr val="tx1"/>
                </a:solidFill>
                <a:latin typeface="Arial" panose="020B0604020202020204" pitchFamily="34" charset="0"/>
              </a:defRPr>
            </a:lvl4pPr>
            <a:lvl5pPr marL="2057400" indent="-228600" defTabSz="701675">
              <a:spcBef>
                <a:spcPct val="20000"/>
              </a:spcBef>
              <a:buClr>
                <a:schemeClr val="bg2"/>
              </a:buClr>
              <a:buSzPct val="110000"/>
              <a:buFont typeface="Wingdings" panose="05000000000000000000" pitchFamily="2" charset="2"/>
              <a:buChar char="§"/>
              <a:defRPr sz="2200">
                <a:solidFill>
                  <a:schemeClr val="tx1"/>
                </a:solidFill>
                <a:latin typeface="Arial" panose="020B0604020202020204" pitchFamily="34" charset="0"/>
              </a:defRPr>
            </a:lvl5pPr>
            <a:lvl6pPr marL="25146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6pPr>
            <a:lvl7pPr marL="29718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7pPr>
            <a:lvl8pPr marL="34290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8pPr>
            <a:lvl9pPr marL="38862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9pPr>
          </a:lstStyle>
          <a:p>
            <a:pPr algn="just"/>
            <a:r>
              <a:rPr lang="en-GB" altLang="da-DK" sz="1800" dirty="0">
                <a:solidFill>
                  <a:srgbClr val="0093D0"/>
                </a:solidFill>
              </a:rPr>
              <a:t>Assay and Content Uniformity – traditional approach to testing</a:t>
            </a:r>
          </a:p>
          <a:p>
            <a:pPr lvl="1" algn="just">
              <a:spcBef>
                <a:spcPct val="0"/>
              </a:spcBef>
              <a:buFont typeface="Wingdings" panose="05000000000000000000" pitchFamily="2" charset="2"/>
              <a:buChar char="§"/>
            </a:pPr>
            <a:r>
              <a:rPr lang="en-GB" altLang="da-DK" sz="1800" b="0" dirty="0"/>
              <a:t>The assay acceptance criterion at release was 95.0-105.0% of the labelled amount (30mg of active substance per tablet).</a:t>
            </a:r>
          </a:p>
          <a:p>
            <a:pPr lvl="1" algn="just">
              <a:spcBef>
                <a:spcPct val="0"/>
              </a:spcBef>
              <a:buFont typeface="Wingdings" panose="05000000000000000000" pitchFamily="2" charset="2"/>
              <a:buChar char="§"/>
            </a:pPr>
            <a:r>
              <a:rPr lang="en-GB" altLang="da-DK" sz="1800" b="0" dirty="0"/>
              <a:t>The Uniformity of Dosage Unit acceptance criteria were as per the relevant pharmacopoeia.</a:t>
            </a:r>
          </a:p>
          <a:p>
            <a:pPr lvl="1" algn="just">
              <a:spcBef>
                <a:spcPct val="0"/>
              </a:spcBef>
              <a:buFont typeface="Wingdings" panose="05000000000000000000" pitchFamily="2" charset="2"/>
              <a:buChar char="§"/>
            </a:pPr>
            <a:r>
              <a:rPr lang="en-GB" altLang="da-DK" sz="1800" b="0" dirty="0"/>
              <a:t>Both tests were run using offline HPLC performed in the QC lab.</a:t>
            </a:r>
          </a:p>
          <a:p>
            <a:pPr lvl="1" algn="just">
              <a:spcBef>
                <a:spcPct val="0"/>
              </a:spcBef>
              <a:buFont typeface="Wingdings" panose="05000000000000000000" pitchFamily="2" charset="2"/>
              <a:buChar char="§"/>
            </a:pPr>
            <a:r>
              <a:rPr lang="en-GB" altLang="da-DK" sz="1800" b="0" dirty="0"/>
              <a:t>Note: The compression unit operation is important in relation to the </a:t>
            </a:r>
            <a:r>
              <a:rPr lang="en-GB" altLang="da-DK" sz="1800" b="0" u="sng" dirty="0"/>
              <a:t>mass uniformity </a:t>
            </a:r>
            <a:r>
              <a:rPr lang="en-GB" altLang="da-DK" sz="1800" b="0" dirty="0"/>
              <a:t>aspect of the Uniformity of Dosage Units CQA.</a:t>
            </a:r>
          </a:p>
          <a:p>
            <a:pPr marL="446088" lvl="1" indent="0" algn="just">
              <a:spcBef>
                <a:spcPct val="0"/>
              </a:spcBef>
              <a:buNone/>
            </a:pPr>
            <a:endParaRPr lang="en-GB" altLang="da-DK" sz="1800" b="0" dirty="0"/>
          </a:p>
          <a:p>
            <a:pPr marL="446088" lvl="1" indent="0" algn="just">
              <a:spcBef>
                <a:spcPct val="0"/>
              </a:spcBef>
              <a:buNone/>
            </a:pPr>
            <a:r>
              <a:rPr lang="en-GB" altLang="da-DK" sz="1800" dirty="0">
                <a:solidFill>
                  <a:srgbClr val="0093D0"/>
                </a:solidFill>
              </a:rPr>
              <a:t>Studies showed that assay and blend uniformity could be monitored using an online NIR spectrometer in the blending unit operation… this introduced the potential for Real Time Release Testing:</a:t>
            </a:r>
          </a:p>
          <a:p>
            <a:pPr lvl="1" algn="just">
              <a:spcBef>
                <a:spcPct val="0"/>
              </a:spcBef>
              <a:buFont typeface="Wingdings" panose="05000000000000000000" pitchFamily="2" charset="2"/>
              <a:buChar char="§"/>
            </a:pPr>
            <a:r>
              <a:rPr lang="en-GB" altLang="da-DK" sz="1800" b="0" dirty="0"/>
              <a:t>The blending end-point could also be determined using the online NIR spectrometer.</a:t>
            </a:r>
          </a:p>
          <a:p>
            <a:pPr lvl="1" algn="just">
              <a:spcBef>
                <a:spcPct val="0"/>
              </a:spcBef>
              <a:buFont typeface="Wingdings" panose="05000000000000000000" pitchFamily="2" charset="2"/>
              <a:buChar char="§"/>
            </a:pPr>
            <a:r>
              <a:rPr lang="en-GB" altLang="da-DK" sz="1800" b="0" dirty="0"/>
              <a:t>This had the potential to replace the end-product QC tests for Assay and Unit Dose Uniformity (UDU) CQAs with the online NIR testing as part of the RTRT strategy.</a:t>
            </a:r>
          </a:p>
          <a:p>
            <a:pPr lvl="1" algn="just">
              <a:spcBef>
                <a:spcPct val="0"/>
              </a:spcBef>
              <a:buFont typeface="Wingdings" panose="05000000000000000000" pitchFamily="2" charset="2"/>
              <a:buChar char="§"/>
            </a:pPr>
            <a:r>
              <a:rPr lang="en-IE" sz="1800" b="0" dirty="0"/>
              <a:t>If this strategy is employed, it is still important to note that, if tested off-line, the batch would be expected to meet the finished product specifications for assay and content uniformity. </a:t>
            </a:r>
            <a:r>
              <a:rPr lang="en-IE" sz="1800" b="0" dirty="0">
                <a:highlight>
                  <a:srgbClr val="FFFF00"/>
                </a:highlight>
              </a:rPr>
              <a:t> </a:t>
            </a:r>
            <a:endParaRPr lang="en-GB" altLang="da-DK" sz="1800" b="0" dirty="0">
              <a:highlight>
                <a:srgbClr val="FFFF00"/>
              </a:highlight>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6AF90D5E-CF88-1FA2-5264-D6169A489C62}"/>
              </a:ext>
            </a:extLst>
          </p:cNvPr>
          <p:cNvSpPr>
            <a:spLocks noChangeArrowheads="1"/>
          </p:cNvSpPr>
          <p:nvPr/>
        </p:nvSpPr>
        <p:spPr bwMode="auto">
          <a:xfrm>
            <a:off x="3156794" y="266202"/>
            <a:ext cx="6189320" cy="10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da-DK" sz="3400"/>
          </a:p>
        </p:txBody>
      </p:sp>
      <p:sp>
        <p:nvSpPr>
          <p:cNvPr id="2" name="Title 1">
            <a:extLst>
              <a:ext uri="{FF2B5EF4-FFF2-40B4-BE49-F238E27FC236}">
                <a16:creationId xmlns:a16="http://schemas.microsoft.com/office/drawing/2014/main" id="{66BBC048-E173-76B5-91C8-57C01EA774FF}"/>
              </a:ext>
            </a:extLst>
          </p:cNvPr>
          <p:cNvSpPr>
            <a:spLocks noGrp="1"/>
          </p:cNvSpPr>
          <p:nvPr>
            <p:ph type="title"/>
          </p:nvPr>
        </p:nvSpPr>
        <p:spPr>
          <a:xfrm>
            <a:off x="3076600" y="533961"/>
            <a:ext cx="5760640" cy="603359"/>
          </a:xfrm>
        </p:spPr>
        <p:txBody>
          <a:bodyPr/>
          <a:lstStyle/>
          <a:p>
            <a:pPr>
              <a:lnSpc>
                <a:spcPct val="81000"/>
              </a:lnSpc>
              <a:tabLst>
                <a:tab pos="723900" algn="l"/>
                <a:tab pos="1447800" algn="l"/>
                <a:tab pos="2171700" algn="l"/>
                <a:tab pos="2895600" algn="l"/>
                <a:tab pos="3619500" algn="l"/>
                <a:tab pos="4343400" algn="l"/>
                <a:tab pos="5067300" algn="l"/>
                <a:tab pos="5791200" algn="l"/>
              </a:tabLst>
            </a:pPr>
            <a:r>
              <a:rPr lang="en-US" sz="2400" dirty="0">
                <a:latin typeface="Arial "/>
                <a:cs typeface="Lucida Sans Unicode"/>
              </a:rPr>
              <a:t>Key messages from this example:</a:t>
            </a:r>
            <a:endParaRPr lang="en-US" sz="2800" dirty="0"/>
          </a:p>
        </p:txBody>
      </p:sp>
      <p:sp>
        <p:nvSpPr>
          <p:cNvPr id="5" name="Content Placeholder 4">
            <a:extLst>
              <a:ext uri="{FF2B5EF4-FFF2-40B4-BE49-F238E27FC236}">
                <a16:creationId xmlns:a16="http://schemas.microsoft.com/office/drawing/2014/main" id="{356417AA-B339-61D4-ACD9-B9C421BB38CC}"/>
              </a:ext>
            </a:extLst>
          </p:cNvPr>
          <p:cNvSpPr>
            <a:spLocks noGrp="1"/>
          </p:cNvSpPr>
          <p:nvPr>
            <p:ph idx="1"/>
          </p:nvPr>
        </p:nvSpPr>
        <p:spPr>
          <a:xfrm>
            <a:off x="476249" y="1324536"/>
            <a:ext cx="8614727" cy="5184576"/>
          </a:xfrm>
        </p:spPr>
        <p:txBody>
          <a:bodyPr/>
          <a:lstStyle/>
          <a:p>
            <a:pPr algn="just">
              <a:spcBef>
                <a:spcPts val="0"/>
              </a:spcBef>
              <a:spcAft>
                <a:spcPts val="0"/>
              </a:spcAft>
            </a:pPr>
            <a:r>
              <a:rPr lang="en-US" sz="1600" b="0" dirty="0"/>
              <a:t>An understanding of the impact that the unit operations in a manufacturing process have on the CQAs of the product is important.</a:t>
            </a:r>
          </a:p>
          <a:p>
            <a:pPr algn="just">
              <a:spcBef>
                <a:spcPts val="0"/>
              </a:spcBef>
              <a:spcAft>
                <a:spcPts val="0"/>
              </a:spcAft>
            </a:pPr>
            <a:endParaRPr lang="en-US" sz="1600" b="0" dirty="0"/>
          </a:p>
          <a:p>
            <a:pPr algn="just">
              <a:spcBef>
                <a:spcPts val="0"/>
              </a:spcBef>
              <a:spcAft>
                <a:spcPts val="0"/>
              </a:spcAft>
            </a:pPr>
            <a:r>
              <a:rPr lang="en-US" sz="1600" b="0" dirty="0"/>
              <a:t>Initial Risk Assessment activities can help facilitate this understanding, and they can help identify where specific additional studies, such as DoE experiments, should be performed, to explore the specific factors and variables that may cause a specific unit operation to impact upon a specific CQA.  </a:t>
            </a:r>
          </a:p>
          <a:p>
            <a:pPr algn="just">
              <a:spcBef>
                <a:spcPts val="0"/>
              </a:spcBef>
              <a:spcAft>
                <a:spcPts val="0"/>
              </a:spcAft>
            </a:pPr>
            <a:endParaRPr lang="en-GB" altLang="da-DK" sz="1600" b="0" dirty="0"/>
          </a:p>
          <a:p>
            <a:pPr algn="just">
              <a:spcBef>
                <a:spcPts val="0"/>
              </a:spcBef>
              <a:spcAft>
                <a:spcPts val="0"/>
              </a:spcAft>
            </a:pPr>
            <a:r>
              <a:rPr lang="en-GB" altLang="da-DK" sz="1600" b="0" dirty="0"/>
              <a:t>This example concerns a tablet manufacturing process.  It focusses on the blending unit operation which was identified via initial risk assessment work as having a high impact on two CQAs - Assay and Content Uniformity CQAs.</a:t>
            </a:r>
          </a:p>
          <a:p>
            <a:pPr marL="0" indent="0" algn="just">
              <a:spcBef>
                <a:spcPts val="0"/>
              </a:spcBef>
              <a:spcAft>
                <a:spcPts val="0"/>
              </a:spcAft>
              <a:buNone/>
            </a:pPr>
            <a:endParaRPr lang="en-GB" altLang="da-DK" sz="1600" b="0" dirty="0"/>
          </a:p>
          <a:p>
            <a:pPr algn="just">
              <a:spcBef>
                <a:spcPts val="0"/>
              </a:spcBef>
              <a:spcAft>
                <a:spcPts val="0"/>
              </a:spcAft>
            </a:pPr>
            <a:r>
              <a:rPr lang="en-GB" altLang="da-DK" sz="1600" b="0" dirty="0"/>
              <a:t>Through the process understanding that was gained from initial risk assessment work and the knowledge gained from further iterative studies, two different control strategies were proposed - one based on traditional controls and the other employed a PAT NIR spectrophotometer involving a continuous interrogation of blend assay and uniformity using a robust NIR model.  </a:t>
            </a:r>
          </a:p>
          <a:p>
            <a:pPr marL="0" indent="0" algn="just">
              <a:spcBef>
                <a:spcPts val="0"/>
              </a:spcBef>
              <a:spcAft>
                <a:spcPts val="0"/>
              </a:spcAft>
              <a:buNone/>
            </a:pPr>
            <a:endParaRPr lang="en-GB" altLang="da-DK" sz="1600" b="0" dirty="0"/>
          </a:p>
          <a:p>
            <a:pPr algn="just">
              <a:spcBef>
                <a:spcPts val="0"/>
              </a:spcBef>
              <a:spcAft>
                <a:spcPts val="0"/>
              </a:spcAft>
            </a:pPr>
            <a:r>
              <a:rPr lang="en-GB" altLang="da-DK" sz="1600" b="0" dirty="0"/>
              <a:t>This example shows the interplay between risk assessment (ICH Q9(R1)), process understanding (ICH Q8(R2)) and the use of knowledge (ICH Q10) to inform the chosen control strategy.   </a:t>
            </a:r>
          </a:p>
          <a:p>
            <a:pPr marL="0" indent="0">
              <a:spcBef>
                <a:spcPts val="0"/>
              </a:spcBef>
              <a:spcAft>
                <a:spcPts val="0"/>
              </a:spcAft>
              <a:buNone/>
            </a:pPr>
            <a:endParaRPr lang="en-GB" altLang="da-DK" sz="1800" b="0" dirty="0"/>
          </a:p>
        </p:txBody>
      </p:sp>
    </p:spTree>
    <p:extLst>
      <p:ext uri="{BB962C8B-B14F-4D97-AF65-F5344CB8AC3E}">
        <p14:creationId xmlns:p14="http://schemas.microsoft.com/office/powerpoint/2010/main" val="3266975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19300" y="6240704"/>
            <a:ext cx="5715000" cy="436563"/>
          </a:xfrm>
          <a:prstGeom prst="rect">
            <a:avLst/>
          </a:prstGeom>
          <a:noFill/>
        </p:spPr>
        <p:txBody>
          <a:bodyPr>
            <a:spAutoFit/>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en-US" sz="1200" b="0" i="0" u="none" strike="noStrike" kern="1200" cap="none" spc="0" normalizeH="0" baseline="0" noProof="0" dirty="0">
                <a:ln>
                  <a:noFill/>
                </a:ln>
                <a:solidFill>
                  <a:srgbClr val="808080">
                    <a:lumMod val="75000"/>
                  </a:srgbClr>
                </a:solidFill>
                <a:effectLst/>
                <a:uLnTx/>
                <a:uFillTx/>
                <a:latin typeface="Candara" pitchFamily="34" charset="0"/>
                <a:ea typeface="+mn-ea"/>
                <a:cs typeface="Lucida Sans Unicode" charset="0"/>
              </a:rPr>
              <a:t>International Council for Harmonisation of Technical Requirements</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en-US" sz="1200" b="0" i="0" u="none" strike="noStrike" kern="1200" cap="none" spc="0" normalizeH="0" baseline="0" noProof="0" dirty="0">
                <a:ln>
                  <a:noFill/>
                </a:ln>
                <a:solidFill>
                  <a:srgbClr val="808080">
                    <a:lumMod val="75000"/>
                  </a:srgbClr>
                </a:solidFill>
                <a:effectLst/>
                <a:uLnTx/>
                <a:uFillTx/>
                <a:latin typeface="Candara" pitchFamily="34" charset="0"/>
                <a:ea typeface="+mn-ea"/>
                <a:cs typeface="Lucida Sans Unicode" charset="0"/>
              </a:rPr>
              <a:t>for Pharmaceuticals for Human Use</a:t>
            </a:r>
            <a:endParaRPr kumimoji="0" lang="ru-RU" sz="1200" b="0" i="0" u="none" strike="noStrike" kern="1200" cap="none" spc="0" normalizeH="0" baseline="0" noProof="0" dirty="0">
              <a:ln>
                <a:noFill/>
              </a:ln>
              <a:solidFill>
                <a:srgbClr val="808080">
                  <a:lumMod val="75000"/>
                </a:srgbClr>
              </a:solidFill>
              <a:effectLst/>
              <a:uLnTx/>
              <a:uFillTx/>
              <a:latin typeface="Candara" pitchFamily="34" charset="0"/>
              <a:ea typeface="+mn-ea"/>
              <a:cs typeface="Lucida Sans Unicode" charset="0"/>
            </a:endParaRPr>
          </a:p>
        </p:txBody>
      </p:sp>
      <p:sp>
        <p:nvSpPr>
          <p:cNvPr id="4" name="Text Box 2">
            <a:extLst>
              <a:ext uri="{FF2B5EF4-FFF2-40B4-BE49-F238E27FC236}">
                <a16:creationId xmlns:a16="http://schemas.microsoft.com/office/drawing/2014/main" id="{D79B72CC-AC60-AE14-5DA1-2AE35788B118}"/>
              </a:ext>
            </a:extLst>
          </p:cNvPr>
          <p:cNvSpPr txBox="1">
            <a:spLocks noChangeArrowheads="1"/>
          </p:cNvSpPr>
          <p:nvPr/>
        </p:nvSpPr>
        <p:spPr bwMode="auto">
          <a:xfrm>
            <a:off x="1366410" y="2901330"/>
            <a:ext cx="7020780" cy="1737345"/>
          </a:xfrm>
          <a:prstGeom prst="rect">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176670" rIns="90000" bIns="45000" anchor="t"/>
          <a:lstStyle/>
          <a:p>
            <a:pPr algn="ctr">
              <a:lnSpc>
                <a:spcPct val="100000"/>
              </a:lnSpc>
              <a:tabLst>
                <a:tab pos="339725" algn="l"/>
                <a:tab pos="6515100" algn="l"/>
              </a:tabLst>
            </a:pPr>
            <a:r>
              <a:rPr lang="en-GB" sz="3200" dirty="0">
                <a:solidFill>
                  <a:schemeClr val="bg1"/>
                </a:solidFill>
                <a:latin typeface="Candara"/>
                <a:cs typeface="Lucida Sans Unicode"/>
              </a:rPr>
              <a:t>The Pharmaceutical Quality System </a:t>
            </a:r>
          </a:p>
          <a:p>
            <a:pPr algn="ctr">
              <a:lnSpc>
                <a:spcPct val="100000"/>
              </a:lnSpc>
              <a:tabLst>
                <a:tab pos="339725" algn="l"/>
                <a:tab pos="6515100" algn="l"/>
              </a:tabLst>
            </a:pPr>
            <a:r>
              <a:rPr lang="en-GB" sz="3200" dirty="0">
                <a:solidFill>
                  <a:schemeClr val="bg1"/>
                </a:solidFill>
                <a:latin typeface="Candara"/>
                <a:cs typeface="Lucida Sans Unicode"/>
              </a:rPr>
              <a:t>at Technology Transfer and </a:t>
            </a:r>
          </a:p>
          <a:p>
            <a:pPr algn="ctr">
              <a:lnSpc>
                <a:spcPct val="100000"/>
              </a:lnSpc>
              <a:tabLst>
                <a:tab pos="339725" algn="l"/>
                <a:tab pos="6515100" algn="l"/>
              </a:tabLst>
            </a:pPr>
            <a:r>
              <a:rPr lang="en-GB" sz="3200" dirty="0">
                <a:solidFill>
                  <a:schemeClr val="bg1"/>
                </a:solidFill>
                <a:latin typeface="Candara"/>
                <a:cs typeface="Lucida Sans Unicode"/>
              </a:rPr>
              <a:t>Commercial Manufacturing Stages</a:t>
            </a:r>
            <a:endParaRPr lang="en-GB" sz="3200" b="0" dirty="0">
              <a:solidFill>
                <a:schemeClr val="bg1"/>
              </a:solidFill>
              <a:latin typeface="Candara" pitchFamily="32" charset="0"/>
            </a:endParaRPr>
          </a:p>
          <a:p>
            <a:pPr algn="ctr">
              <a:lnSpc>
                <a:spcPct val="100000"/>
              </a:lnSpc>
              <a:tabLst>
                <a:tab pos="339725" algn="l"/>
                <a:tab pos="6515100" algn="l"/>
              </a:tabLst>
            </a:pPr>
            <a:endParaRPr lang="en-GB" sz="3200" b="0" dirty="0">
              <a:solidFill>
                <a:schemeClr val="bg1"/>
              </a:solidFill>
              <a:latin typeface="Candara"/>
              <a:cs typeface="Lucida Sans Unicode"/>
            </a:endParaRPr>
          </a:p>
          <a:p>
            <a:pPr algn="ctr">
              <a:lnSpc>
                <a:spcPct val="100000"/>
              </a:lnSpc>
              <a:tabLst>
                <a:tab pos="339725" algn="l"/>
                <a:tab pos="6515100" algn="l"/>
              </a:tabLst>
            </a:pPr>
            <a:endParaRPr lang="en-GB" sz="1000" dirty="0">
              <a:solidFill>
                <a:schemeClr val="bg1"/>
              </a:solidFill>
              <a:latin typeface="Candara" pitchFamily="32" charset="0"/>
            </a:endParaRPr>
          </a:p>
          <a:p>
            <a:pPr algn="ctr">
              <a:lnSpc>
                <a:spcPct val="100000"/>
              </a:lnSpc>
              <a:tabLst>
                <a:tab pos="339725" algn="l"/>
                <a:tab pos="6515100" algn="l"/>
              </a:tabLst>
            </a:pPr>
            <a:endParaRPr lang="en-GB" sz="1500" dirty="0">
              <a:solidFill>
                <a:schemeClr val="bg1"/>
              </a:solidFill>
              <a:latin typeface="Candara"/>
              <a:cs typeface="Lucida Sans Unicode"/>
            </a:endParaRPr>
          </a:p>
          <a:p>
            <a:pPr algn="ctr">
              <a:lnSpc>
                <a:spcPct val="100000"/>
              </a:lnSpc>
              <a:tabLst>
                <a:tab pos="339725" algn="l"/>
                <a:tab pos="6515100" algn="l"/>
              </a:tabLst>
            </a:pPr>
            <a:endParaRPr lang="en-GB" sz="3000" dirty="0">
              <a:solidFill>
                <a:schemeClr val="bg1"/>
              </a:solidFill>
              <a:latin typeface="Candara" pitchFamily="32" charset="0"/>
            </a:endParaRPr>
          </a:p>
        </p:txBody>
      </p:sp>
    </p:spTree>
    <p:extLst>
      <p:ext uri="{BB962C8B-B14F-4D97-AF65-F5344CB8AC3E}">
        <p14:creationId xmlns:p14="http://schemas.microsoft.com/office/powerpoint/2010/main" val="1816006702"/>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B4687-90E6-93C6-D0AC-C1CE063164D8}"/>
              </a:ext>
            </a:extLst>
          </p:cNvPr>
          <p:cNvSpPr txBox="1"/>
          <p:nvPr/>
        </p:nvSpPr>
        <p:spPr bwMode="auto">
          <a:xfrm>
            <a:off x="3076600" y="273224"/>
            <a:ext cx="6048672" cy="790575"/>
          </a:xfrm>
          <a:prstGeom prst="rect">
            <a:avLst/>
          </a:prstGeom>
          <a:noFill/>
          <a:ln w="9525">
            <a:noFill/>
            <a:round/>
            <a:headEnd/>
            <a:tailEnd/>
          </a:ln>
        </p:spPr>
        <p:txBody>
          <a:bodyPr vert="horz" wrap="square" lIns="0" tIns="0" rIns="0" bIns="0" numCol="1" anchor="ctr" anchorCtr="0" compatLnSpc="1">
            <a:prstTxWarp prst="textNoShape">
              <a:avLst/>
            </a:prstTxWarp>
            <a:normAutofit/>
          </a:bodyPr>
          <a:lstStyle/>
          <a:p>
            <a:pPr eaLnBrk="0">
              <a:spcAft>
                <a:spcPts val="600"/>
              </a:spcAft>
            </a:pPr>
            <a:r>
              <a:rPr kumimoji="0" lang="it-IT" sz="2500" b="1" i="0" u="none" strike="noStrike" kern="0" cap="none" spc="0" normalizeH="0" baseline="0" noProof="0">
                <a:ln>
                  <a:noFill/>
                </a:ln>
                <a:solidFill>
                  <a:srgbClr val="0093D0"/>
                </a:solidFill>
                <a:effectLst/>
                <a:uLnTx/>
                <a:uFillTx/>
                <a:latin typeface="+mj-lt"/>
                <a:ea typeface="+mj-ea"/>
                <a:cs typeface="+mj-cs"/>
              </a:rPr>
              <a:t>Commercial Manufacturing Stage</a:t>
            </a:r>
          </a:p>
          <a:p>
            <a:pPr eaLnBrk="0">
              <a:spcAft>
                <a:spcPts val="600"/>
              </a:spcAft>
            </a:pPr>
            <a:r>
              <a:rPr kumimoji="0" lang="it-IT" sz="2500" b="1" i="1" u="none" strike="noStrike" kern="0" cap="none" spc="0" normalizeH="0" baseline="0" noProof="0">
                <a:ln>
                  <a:noFill/>
                </a:ln>
                <a:solidFill>
                  <a:srgbClr val="0093D0"/>
                </a:solidFill>
                <a:effectLst/>
                <a:uLnTx/>
                <a:uFillTx/>
                <a:latin typeface="+mj-lt"/>
                <a:ea typeface="+mj-ea"/>
                <a:cs typeface="+mj-cs"/>
              </a:rPr>
              <a:t>Key Concepts </a:t>
            </a:r>
            <a:endParaRPr lang="it-IT" sz="2500" b="1" i="1">
              <a:solidFill>
                <a:srgbClr val="0093D0"/>
              </a:solidFill>
              <a:latin typeface="+mj-lt"/>
              <a:ea typeface="+mj-ea"/>
              <a:cs typeface="+mj-cs"/>
            </a:endParaRPr>
          </a:p>
        </p:txBody>
      </p:sp>
      <p:graphicFrame>
        <p:nvGraphicFramePr>
          <p:cNvPr id="54276" name="Rectangle 3">
            <a:extLst>
              <a:ext uri="{FF2B5EF4-FFF2-40B4-BE49-F238E27FC236}">
                <a16:creationId xmlns:a16="http://schemas.microsoft.com/office/drawing/2014/main" id="{C0AE7180-1442-FE8C-89A6-E1FA19577B6B}"/>
              </a:ext>
            </a:extLst>
          </p:cNvPr>
          <p:cNvGraphicFramePr/>
          <p:nvPr>
            <p:extLst>
              <p:ext uri="{D42A27DB-BD31-4B8C-83A1-F6EECF244321}">
                <p14:modId xmlns:p14="http://schemas.microsoft.com/office/powerpoint/2010/main" val="395900874"/>
              </p:ext>
            </p:extLst>
          </p:nvPr>
        </p:nvGraphicFramePr>
        <p:xfrm>
          <a:off x="700088" y="2263775"/>
          <a:ext cx="8280400"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430836"/>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0314F0-A3F3-7501-7142-D4C5D08DF3A6}"/>
              </a:ext>
            </a:extLst>
          </p:cNvPr>
          <p:cNvSpPr>
            <a:spLocks noGrp="1"/>
          </p:cNvSpPr>
          <p:nvPr>
            <p:ph type="title"/>
          </p:nvPr>
        </p:nvSpPr>
        <p:spPr/>
        <p:txBody>
          <a:bodyPr/>
          <a:lstStyle/>
          <a:p>
            <a:r>
              <a:rPr lang="fr-FR" sz="2800">
                <a:solidFill>
                  <a:srgbClr val="0099CC"/>
                </a:solidFill>
              </a:rPr>
              <a:t>The Objective of a Pharmaceutical Quality System</a:t>
            </a:r>
          </a:p>
        </p:txBody>
      </p:sp>
      <p:sp>
        <p:nvSpPr>
          <p:cNvPr id="3" name="Rectangle: Rounded Corners 2">
            <a:extLst>
              <a:ext uri="{FF2B5EF4-FFF2-40B4-BE49-F238E27FC236}">
                <a16:creationId xmlns:a16="http://schemas.microsoft.com/office/drawing/2014/main" id="{51661F87-B027-CD48-0191-ED7C22BC21DB}"/>
              </a:ext>
            </a:extLst>
          </p:cNvPr>
          <p:cNvSpPr/>
          <p:nvPr/>
        </p:nvSpPr>
        <p:spPr>
          <a:xfrm>
            <a:off x="365086" y="2289448"/>
            <a:ext cx="4886853" cy="690697"/>
          </a:xfrm>
          <a:prstGeom prst="roundRect">
            <a:avLst/>
          </a:prstGeom>
          <a:solidFill>
            <a:srgbClr val="0099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5390" rtl="0" eaLnBrk="1" fontAlgn="auto" latinLnBrk="0" hangingPunct="1">
              <a:lnSpc>
                <a:spcPct val="100000"/>
              </a:lnSpc>
              <a:spcBef>
                <a:spcPts val="0"/>
              </a:spcBef>
              <a:spcAft>
                <a:spcPts val="0"/>
              </a:spcAft>
              <a:buClrTx/>
              <a:buSzTx/>
              <a:buFont typeface="Times New Roman" pitchFamily="18" charset="0"/>
              <a:buNone/>
              <a:tabLst/>
              <a:defRPr/>
            </a:pPr>
            <a:r>
              <a:rPr kumimoji="0" lang="en-US" sz="2347" b="1" i="0" u="none" strike="noStrike" kern="1200" cap="none" spc="0" normalizeH="0" baseline="0" noProof="0">
                <a:ln>
                  <a:noFill/>
                </a:ln>
                <a:solidFill>
                  <a:prstClr val="white"/>
                </a:solidFill>
                <a:effectLst/>
                <a:uLnTx/>
                <a:uFillTx/>
                <a:latin typeface="Arial"/>
                <a:ea typeface="+mn-ea"/>
                <a:cs typeface="Lucida Sans Unicode"/>
              </a:rPr>
              <a:t>State of Control </a:t>
            </a:r>
            <a:endParaRPr kumimoji="0" lang="en-US" sz="2347" b="1" i="0" u="sng" strike="noStrike" kern="1200" cap="none" spc="0" normalizeH="0" baseline="0" noProof="0">
              <a:ln>
                <a:solidFill>
                  <a:prstClr val="white"/>
                </a:solidFill>
              </a:ln>
              <a:solidFill>
                <a:prstClr val="white"/>
              </a:solidFill>
              <a:effectLst/>
              <a:uLnTx/>
              <a:uFillTx/>
              <a:latin typeface="Arial"/>
              <a:ea typeface="+mn-ea"/>
              <a:cs typeface="Lucida Sans Unicode"/>
            </a:endParaRPr>
          </a:p>
        </p:txBody>
      </p:sp>
      <p:pic>
        <p:nvPicPr>
          <p:cNvPr id="4" name="Content Placeholder 4">
            <a:extLst>
              <a:ext uri="{FF2B5EF4-FFF2-40B4-BE49-F238E27FC236}">
                <a16:creationId xmlns:a16="http://schemas.microsoft.com/office/drawing/2014/main" id="{0F39B590-A1D0-15B8-A61C-12C32A33C166}"/>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400000"/>
                    </a14:imgEffect>
                    <a14:imgEffect>
                      <a14:brightnessContrast bright="20000" contrast="-40000"/>
                    </a14:imgEffect>
                  </a14:imgLayer>
                </a14:imgProps>
              </a:ext>
            </a:extLst>
          </a:blip>
          <a:srcRect b="11073"/>
          <a:stretch/>
        </p:blipFill>
        <p:spPr>
          <a:xfrm>
            <a:off x="5456367" y="2073424"/>
            <a:ext cx="4080799" cy="390434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EB82F9C-D97C-DE32-169B-CA8D2F66445A}"/>
              </a:ext>
            </a:extLst>
          </p:cNvPr>
          <p:cNvSpPr txBox="1"/>
          <p:nvPr/>
        </p:nvSpPr>
        <p:spPr bwMode="auto">
          <a:xfrm>
            <a:off x="365086" y="2844317"/>
            <a:ext cx="5246194" cy="2411558"/>
          </a:xfrm>
          <a:prstGeom prst="rect">
            <a:avLst/>
          </a:prstGeom>
          <a:noFill/>
          <a:ln w="9525">
            <a:noFill/>
            <a:round/>
            <a:headEnd/>
            <a:tailEnd/>
          </a:ln>
        </p:spPr>
        <p:txBody>
          <a:bodyPr wrap="square">
            <a:spAutoFit/>
          </a:bodyPr>
          <a:lstStyle/>
          <a:p>
            <a:pPr marL="63500" marR="66040" lvl="0" indent="0" algn="l" defTabSz="449263" rtl="0" eaLnBrk="1" fontAlgn="base" latinLnBrk="0" hangingPunct="0">
              <a:lnSpc>
                <a:spcPct val="93000"/>
              </a:lnSpc>
              <a:spcBef>
                <a:spcPts val="280"/>
              </a:spcBef>
              <a:spcAft>
                <a:spcPts val="0"/>
              </a:spcAft>
              <a:buClr>
                <a:srgbClr val="000000"/>
              </a:buClr>
              <a:buSzPct val="100000"/>
              <a:buFont typeface="Times New Roman" pitchFamily="18" charset="0"/>
              <a:buNone/>
              <a:tabLst/>
              <a:defRPr/>
            </a:pPr>
            <a:endPar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63500" marR="66040" lvl="0" indent="0" algn="l" defTabSz="449263" rtl="0" eaLnBrk="1" fontAlgn="base" latinLnBrk="0" hangingPunct="0">
              <a:lnSpc>
                <a:spcPct val="93000"/>
              </a:lnSpc>
              <a:spcBef>
                <a:spcPts val="280"/>
              </a:spcBef>
              <a:spcAft>
                <a:spcPts val="0"/>
              </a:spcAft>
              <a:buClr>
                <a:srgbClr val="000000"/>
              </a:buClr>
              <a:buSzPct val="100000"/>
              <a:buFont typeface="Times New Roman" pitchFamily="18" charset="0"/>
              <a:buNone/>
              <a:tabLst/>
              <a:defRPr/>
            </a:pP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A</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condition</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in</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which</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the</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set</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of</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controls</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consistently</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provides assurance of</a:t>
            </a:r>
            <a:r>
              <a:rPr kumimoji="0" lang="en-US" sz="2200" b="0" i="0" u="none" strike="noStrike" kern="1200" cap="none" spc="11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continued process </a:t>
            </a:r>
            <a:r>
              <a:rPr kumimoji="0" lang="en-US" sz="2200" b="0" i="0" u="none" strike="noStrike" kern="1200" cap="none" spc="-5"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performance </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and product quality. </a:t>
            </a:r>
          </a:p>
          <a:p>
            <a:pPr marL="63500" marR="66040" lvl="0" indent="0" algn="l" defTabSz="449263" rtl="0" eaLnBrk="1" fontAlgn="base" latinLnBrk="0" hangingPunct="0">
              <a:lnSpc>
                <a:spcPct val="93000"/>
              </a:lnSpc>
              <a:spcBef>
                <a:spcPts val="280"/>
              </a:spcBef>
              <a:spcAft>
                <a:spcPts val="0"/>
              </a:spcAft>
              <a:buClr>
                <a:srgbClr val="000000"/>
              </a:buClr>
              <a:buSzPct val="100000"/>
              <a:buFont typeface="Times New Roman" pitchFamily="18" charset="0"/>
              <a:buNone/>
              <a:tabLst/>
              <a:defRPr/>
            </a:pPr>
            <a:endPar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63500" marR="66040" lvl="0" indent="0" algn="l" defTabSz="449263" rtl="0" eaLnBrk="1" fontAlgn="base" latinLnBrk="0" hangingPunct="0">
              <a:lnSpc>
                <a:spcPct val="93000"/>
              </a:lnSpc>
              <a:spcBef>
                <a:spcPts val="280"/>
              </a:spcBef>
              <a:spcAft>
                <a:spcPts val="0"/>
              </a:spcAft>
              <a:buClr>
                <a:srgbClr val="000000"/>
              </a:buClr>
              <a:buSzPct val="100000"/>
              <a:buFont typeface="Times New Roman" pitchFamily="18" charset="0"/>
              <a:buNone/>
              <a:tabLst/>
              <a:defRPr/>
            </a:pP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5269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9">
            <a:extLst>
              <a:ext uri="{FF2B5EF4-FFF2-40B4-BE49-F238E27FC236}">
                <a16:creationId xmlns:a16="http://schemas.microsoft.com/office/drawing/2014/main" id="{26D85F0D-D3E0-BE4C-CDBB-852B7026291E}"/>
              </a:ext>
            </a:extLst>
          </p:cNvPr>
          <p:cNvSpPr>
            <a:spLocks noGrp="1"/>
          </p:cNvSpPr>
          <p:nvPr>
            <p:ph type="title" idx="4294967295"/>
          </p:nvPr>
        </p:nvSpPr>
        <p:spPr>
          <a:xfrm>
            <a:off x="2677160" y="182198"/>
            <a:ext cx="6995160" cy="1219200"/>
          </a:xfrm>
        </p:spPr>
        <p:txBody>
          <a:bodyPr/>
          <a:lstStyle/>
          <a:p>
            <a:r>
              <a:rPr lang="en-US" altLang="en-US" sz="2400"/>
              <a:t>Building early lifecycle knowledge…</a:t>
            </a:r>
            <a:br>
              <a:rPr lang="en-US" altLang="en-US" sz="2400"/>
            </a:br>
            <a:r>
              <a:rPr lang="en-US" altLang="en-US" sz="2400" i="1"/>
              <a:t>Scale-up and Tech Transfer </a:t>
            </a:r>
          </a:p>
        </p:txBody>
      </p:sp>
      <p:sp>
        <p:nvSpPr>
          <p:cNvPr id="30723" name="Content Placeholder 50">
            <a:extLst>
              <a:ext uri="{FF2B5EF4-FFF2-40B4-BE49-F238E27FC236}">
                <a16:creationId xmlns:a16="http://schemas.microsoft.com/office/drawing/2014/main" id="{F5BD7AA7-9AFC-224F-2EF9-584B107FA478}"/>
              </a:ext>
            </a:extLst>
          </p:cNvPr>
          <p:cNvSpPr>
            <a:spLocks noGrp="1"/>
          </p:cNvSpPr>
          <p:nvPr>
            <p:ph idx="4294967295"/>
          </p:nvPr>
        </p:nvSpPr>
        <p:spPr>
          <a:xfrm>
            <a:off x="672948" y="2021732"/>
            <a:ext cx="8407704" cy="3271735"/>
          </a:xfrm>
        </p:spPr>
        <p:txBody>
          <a:bodyPr/>
          <a:lstStyle/>
          <a:p>
            <a:pPr>
              <a:buFontTx/>
              <a:buNone/>
            </a:pPr>
            <a:r>
              <a:rPr lang="en-US" altLang="en-US" sz="2400" b="0" dirty="0"/>
              <a:t>	“</a:t>
            </a:r>
            <a:r>
              <a:rPr lang="en-US" altLang="en-US" sz="2400" b="0" i="1" dirty="0"/>
              <a:t>Monitoring during </a:t>
            </a:r>
            <a:r>
              <a:rPr lang="en-US" altLang="en-US" sz="2400" i="1" dirty="0">
                <a:solidFill>
                  <a:srgbClr val="0093D0"/>
                </a:solidFill>
              </a:rPr>
              <a:t>scale-up</a:t>
            </a:r>
            <a:r>
              <a:rPr lang="en-US" altLang="en-US" sz="2400" b="0" i="1" dirty="0"/>
              <a:t> activities can provide a </a:t>
            </a:r>
            <a:r>
              <a:rPr lang="en-US" altLang="en-US" sz="2400" i="1" dirty="0">
                <a:solidFill>
                  <a:srgbClr val="0093D0"/>
                </a:solidFill>
              </a:rPr>
              <a:t>preliminary indication </a:t>
            </a:r>
            <a:r>
              <a:rPr lang="en-US" altLang="en-US" sz="2400" b="0" i="1" dirty="0"/>
              <a:t>of process performance and the successful integration into manufacturing. Knowledge obtained during transfer and scale up activities can be useful in </a:t>
            </a:r>
            <a:r>
              <a:rPr lang="en-US" altLang="en-US" sz="2400" i="1" dirty="0">
                <a:solidFill>
                  <a:srgbClr val="0093D0"/>
                </a:solidFill>
              </a:rPr>
              <a:t>further developing the control strategy</a:t>
            </a:r>
            <a:r>
              <a:rPr lang="en-US" altLang="en-US" sz="2400" b="0" i="1" dirty="0"/>
              <a:t>.”</a:t>
            </a:r>
            <a:r>
              <a:rPr lang="en-US" altLang="en-US" sz="2400" i="1" dirty="0"/>
              <a:t>  </a:t>
            </a:r>
            <a:r>
              <a:rPr lang="en-US" altLang="en-US" sz="2400" dirty="0"/>
              <a:t>	</a:t>
            </a:r>
            <a:r>
              <a:rPr lang="en-US" altLang="en-US" dirty="0"/>
              <a:t>		</a:t>
            </a:r>
            <a:endParaRPr lang="en-US" altLang="en-US" b="0" dirty="0"/>
          </a:p>
          <a:p>
            <a:pPr>
              <a:buFontTx/>
              <a:buNone/>
            </a:pPr>
            <a:r>
              <a:rPr lang="en-US" altLang="en-US" sz="1800" b="0" i="1" dirty="0"/>
              <a:t>	                                                              ICH Q10 Table 1 - Technology Transfer</a:t>
            </a:r>
          </a:p>
          <a:p>
            <a:pPr>
              <a:buFontTx/>
              <a:buNone/>
            </a:pPr>
            <a:endParaRPr lang="en-US" altLang="en-US" sz="1800" b="0" i="1" dirty="0"/>
          </a:p>
          <a:p>
            <a:pPr>
              <a:buFontTx/>
              <a:buNone/>
            </a:pPr>
            <a:r>
              <a:rPr lang="en-US" altLang="en-US" sz="1800" b="0" i="1" dirty="0">
                <a:solidFill>
                  <a:srgbClr val="FF0000"/>
                </a:solidFill>
              </a:rPr>
              <a:t>	</a:t>
            </a:r>
          </a:p>
          <a:p>
            <a:pPr>
              <a:buFontTx/>
              <a:buNone/>
            </a:pPr>
            <a:endParaRPr lang="en-US" altLang="en-US" b="0" dirty="0"/>
          </a:p>
        </p:txBody>
      </p:sp>
      <p:sp>
        <p:nvSpPr>
          <p:cNvPr id="30728" name="Rectangle 5">
            <a:extLst>
              <a:ext uri="{FF2B5EF4-FFF2-40B4-BE49-F238E27FC236}">
                <a16:creationId xmlns:a16="http://schemas.microsoft.com/office/drawing/2014/main" id="{9F9A4AEC-5FA8-5E22-6305-F3C43F87CB1F}"/>
              </a:ext>
            </a:extLst>
          </p:cNvPr>
          <p:cNvSpPr>
            <a:spLocks noChangeArrowheads="1"/>
          </p:cNvSpPr>
          <p:nvPr/>
        </p:nvSpPr>
        <p:spPr bwMode="auto">
          <a:xfrm>
            <a:off x="2677161" y="119970092"/>
            <a:ext cx="2494594"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indication of process </a:t>
            </a:r>
          </a:p>
          <a:p>
            <a:pPr algn="l"/>
            <a:endParaRPr lang="en-US" altLang="en-US" sz="1920" b="0">
              <a:latin typeface="Arial" panose="020B0604020202020204" pitchFamily="34" charset="0"/>
            </a:endParaRPr>
          </a:p>
        </p:txBody>
      </p:sp>
      <p:sp>
        <p:nvSpPr>
          <p:cNvPr id="30729" name="Rectangle 6">
            <a:extLst>
              <a:ext uri="{FF2B5EF4-FFF2-40B4-BE49-F238E27FC236}">
                <a16:creationId xmlns:a16="http://schemas.microsoft.com/office/drawing/2014/main" id="{CD10F500-0380-035B-16C4-D98B0DEB730B}"/>
              </a:ext>
            </a:extLst>
          </p:cNvPr>
          <p:cNvSpPr>
            <a:spLocks noChangeArrowheads="1"/>
          </p:cNvSpPr>
          <p:nvPr/>
        </p:nvSpPr>
        <p:spPr bwMode="auto">
          <a:xfrm>
            <a:off x="2677161" y="120169905"/>
            <a:ext cx="2520242"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performance and the </a:t>
            </a:r>
          </a:p>
          <a:p>
            <a:pPr algn="l"/>
            <a:endParaRPr lang="en-US" altLang="en-US" sz="1920" b="0">
              <a:latin typeface="Arial" panose="020B0604020202020204" pitchFamily="34" charset="0"/>
            </a:endParaRPr>
          </a:p>
        </p:txBody>
      </p:sp>
      <p:sp>
        <p:nvSpPr>
          <p:cNvPr id="30730" name="Rectangle 7">
            <a:extLst>
              <a:ext uri="{FF2B5EF4-FFF2-40B4-BE49-F238E27FC236}">
                <a16:creationId xmlns:a16="http://schemas.microsoft.com/office/drawing/2014/main" id="{D35FEB8C-5DC9-2F0A-9378-FA0C55622F90}"/>
              </a:ext>
            </a:extLst>
          </p:cNvPr>
          <p:cNvSpPr>
            <a:spLocks noChangeArrowheads="1"/>
          </p:cNvSpPr>
          <p:nvPr/>
        </p:nvSpPr>
        <p:spPr bwMode="auto">
          <a:xfrm>
            <a:off x="2677161" y="120369718"/>
            <a:ext cx="2618024"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successful integration </a:t>
            </a:r>
          </a:p>
          <a:p>
            <a:pPr algn="l"/>
            <a:endParaRPr lang="en-US" altLang="en-US" sz="1920" b="0">
              <a:latin typeface="Arial" panose="020B0604020202020204" pitchFamily="34" charset="0"/>
            </a:endParaRPr>
          </a:p>
        </p:txBody>
      </p:sp>
      <p:sp>
        <p:nvSpPr>
          <p:cNvPr id="30731" name="Rectangle 8">
            <a:extLst>
              <a:ext uri="{FF2B5EF4-FFF2-40B4-BE49-F238E27FC236}">
                <a16:creationId xmlns:a16="http://schemas.microsoft.com/office/drawing/2014/main" id="{3B678C03-5D06-1E61-01D1-F648BF6F2ACC}"/>
              </a:ext>
            </a:extLst>
          </p:cNvPr>
          <p:cNvSpPr>
            <a:spLocks noChangeArrowheads="1"/>
          </p:cNvSpPr>
          <p:nvPr/>
        </p:nvSpPr>
        <p:spPr bwMode="auto">
          <a:xfrm>
            <a:off x="2677161" y="120561065"/>
            <a:ext cx="2343911"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into manufacturing. </a:t>
            </a:r>
          </a:p>
          <a:p>
            <a:pPr algn="l"/>
            <a:endParaRPr lang="en-US" altLang="en-US" sz="1920" b="0">
              <a:latin typeface="Arial" panose="020B0604020202020204" pitchFamily="34" charset="0"/>
            </a:endParaRPr>
          </a:p>
        </p:txBody>
      </p:sp>
      <p:sp>
        <p:nvSpPr>
          <p:cNvPr id="30732" name="Rectangle 9">
            <a:extLst>
              <a:ext uri="{FF2B5EF4-FFF2-40B4-BE49-F238E27FC236}">
                <a16:creationId xmlns:a16="http://schemas.microsoft.com/office/drawing/2014/main" id="{B0D7690D-8806-8765-696F-6D30A887C0E0}"/>
              </a:ext>
            </a:extLst>
          </p:cNvPr>
          <p:cNvSpPr>
            <a:spLocks noChangeArrowheads="1"/>
          </p:cNvSpPr>
          <p:nvPr/>
        </p:nvSpPr>
        <p:spPr bwMode="auto">
          <a:xfrm>
            <a:off x="2677161" y="120760879"/>
            <a:ext cx="2476960"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Knowledge obtained </a:t>
            </a:r>
          </a:p>
          <a:p>
            <a:pPr algn="l"/>
            <a:endParaRPr lang="en-US" altLang="en-US" sz="1920" b="0">
              <a:latin typeface="Arial" panose="020B0604020202020204" pitchFamily="34" charset="0"/>
            </a:endParaRPr>
          </a:p>
        </p:txBody>
      </p:sp>
      <p:sp>
        <p:nvSpPr>
          <p:cNvPr id="30733" name="Rectangle 10">
            <a:extLst>
              <a:ext uri="{FF2B5EF4-FFF2-40B4-BE49-F238E27FC236}">
                <a16:creationId xmlns:a16="http://schemas.microsoft.com/office/drawing/2014/main" id="{3A3D796F-DD9A-4561-1B3C-83DB3034ABE0}"/>
              </a:ext>
            </a:extLst>
          </p:cNvPr>
          <p:cNvSpPr>
            <a:spLocks noChangeArrowheads="1"/>
          </p:cNvSpPr>
          <p:nvPr/>
        </p:nvSpPr>
        <p:spPr bwMode="auto">
          <a:xfrm>
            <a:off x="2677160" y="120960692"/>
            <a:ext cx="2315057"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during transfer and </a:t>
            </a:r>
          </a:p>
          <a:p>
            <a:pPr algn="l"/>
            <a:endParaRPr lang="en-US" altLang="en-US" sz="1920" b="0">
              <a:latin typeface="Arial" panose="020B0604020202020204" pitchFamily="34" charset="0"/>
            </a:endParaRPr>
          </a:p>
        </p:txBody>
      </p:sp>
      <p:sp>
        <p:nvSpPr>
          <p:cNvPr id="30734" name="Rectangle 11">
            <a:extLst>
              <a:ext uri="{FF2B5EF4-FFF2-40B4-BE49-F238E27FC236}">
                <a16:creationId xmlns:a16="http://schemas.microsoft.com/office/drawing/2014/main" id="{DAF3DB4D-A310-CFCE-CD4C-41C57187E472}"/>
              </a:ext>
            </a:extLst>
          </p:cNvPr>
          <p:cNvSpPr>
            <a:spLocks noChangeArrowheads="1"/>
          </p:cNvSpPr>
          <p:nvPr/>
        </p:nvSpPr>
        <p:spPr bwMode="auto">
          <a:xfrm>
            <a:off x="2677160" y="121152038"/>
            <a:ext cx="2182008"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scale up activities </a:t>
            </a:r>
          </a:p>
          <a:p>
            <a:pPr algn="l"/>
            <a:endParaRPr lang="en-US" altLang="en-US" sz="1920" b="0">
              <a:latin typeface="Arial" panose="020B0604020202020204" pitchFamily="34" charset="0"/>
            </a:endParaRPr>
          </a:p>
        </p:txBody>
      </p:sp>
      <p:sp>
        <p:nvSpPr>
          <p:cNvPr id="30735" name="Rectangle 12">
            <a:extLst>
              <a:ext uri="{FF2B5EF4-FFF2-40B4-BE49-F238E27FC236}">
                <a16:creationId xmlns:a16="http://schemas.microsoft.com/office/drawing/2014/main" id="{2EAB63BE-5A18-BC54-0369-950694CF7FA4}"/>
              </a:ext>
            </a:extLst>
          </p:cNvPr>
          <p:cNvSpPr>
            <a:spLocks noChangeArrowheads="1"/>
          </p:cNvSpPr>
          <p:nvPr/>
        </p:nvSpPr>
        <p:spPr bwMode="auto">
          <a:xfrm>
            <a:off x="2677161" y="121351852"/>
            <a:ext cx="1975221"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can be useful in </a:t>
            </a:r>
          </a:p>
          <a:p>
            <a:pPr algn="l"/>
            <a:endParaRPr lang="en-US" altLang="en-US" sz="1920" b="0">
              <a:latin typeface="Arial" panose="020B0604020202020204" pitchFamily="34" charset="0"/>
            </a:endParaRPr>
          </a:p>
        </p:txBody>
      </p:sp>
      <p:sp>
        <p:nvSpPr>
          <p:cNvPr id="30736" name="Rectangle 13">
            <a:extLst>
              <a:ext uri="{FF2B5EF4-FFF2-40B4-BE49-F238E27FC236}">
                <a16:creationId xmlns:a16="http://schemas.microsoft.com/office/drawing/2014/main" id="{09E53D8A-CD6D-C4C9-C8E6-265E13414AA1}"/>
              </a:ext>
            </a:extLst>
          </p:cNvPr>
          <p:cNvSpPr>
            <a:spLocks noChangeArrowheads="1"/>
          </p:cNvSpPr>
          <p:nvPr/>
        </p:nvSpPr>
        <p:spPr bwMode="auto">
          <a:xfrm>
            <a:off x="2677160" y="121551665"/>
            <a:ext cx="2218877"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further developing </a:t>
            </a:r>
          </a:p>
          <a:p>
            <a:pPr algn="l"/>
            <a:endParaRPr lang="en-US" altLang="en-US" sz="1920" b="0">
              <a:latin typeface="Arial" panose="020B0604020202020204" pitchFamily="34" charset="0"/>
            </a:endParaRPr>
          </a:p>
        </p:txBody>
      </p:sp>
      <p:sp>
        <p:nvSpPr>
          <p:cNvPr id="30742" name="Rectangle 33">
            <a:extLst>
              <a:ext uri="{FF2B5EF4-FFF2-40B4-BE49-F238E27FC236}">
                <a16:creationId xmlns:a16="http://schemas.microsoft.com/office/drawing/2014/main" id="{BFACD2D5-8BDC-1405-1A57-24842CE197AD}"/>
              </a:ext>
            </a:extLst>
          </p:cNvPr>
          <p:cNvSpPr>
            <a:spLocks noChangeArrowheads="1"/>
          </p:cNvSpPr>
          <p:nvPr/>
        </p:nvSpPr>
        <p:spPr bwMode="auto">
          <a:xfrm>
            <a:off x="2677161" y="119970092"/>
            <a:ext cx="2494594"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indication of process </a:t>
            </a:r>
          </a:p>
          <a:p>
            <a:pPr algn="l"/>
            <a:endParaRPr lang="en-US" altLang="en-US" sz="1920" b="0">
              <a:latin typeface="Arial" panose="020B0604020202020204" pitchFamily="34" charset="0"/>
            </a:endParaRPr>
          </a:p>
        </p:txBody>
      </p:sp>
      <p:sp>
        <p:nvSpPr>
          <p:cNvPr id="30743" name="Rectangle 34">
            <a:extLst>
              <a:ext uri="{FF2B5EF4-FFF2-40B4-BE49-F238E27FC236}">
                <a16:creationId xmlns:a16="http://schemas.microsoft.com/office/drawing/2014/main" id="{360BE53E-5B7F-78E8-E291-62D6D78F77FB}"/>
              </a:ext>
            </a:extLst>
          </p:cNvPr>
          <p:cNvSpPr>
            <a:spLocks noChangeArrowheads="1"/>
          </p:cNvSpPr>
          <p:nvPr/>
        </p:nvSpPr>
        <p:spPr bwMode="auto">
          <a:xfrm>
            <a:off x="2677161" y="120169905"/>
            <a:ext cx="2520242"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performance and the </a:t>
            </a:r>
          </a:p>
          <a:p>
            <a:pPr algn="l"/>
            <a:endParaRPr lang="en-US" altLang="en-US" sz="1920" b="0">
              <a:latin typeface="Arial" panose="020B0604020202020204" pitchFamily="34" charset="0"/>
            </a:endParaRPr>
          </a:p>
        </p:txBody>
      </p:sp>
      <p:sp>
        <p:nvSpPr>
          <p:cNvPr id="30744" name="Rectangle 35">
            <a:extLst>
              <a:ext uri="{FF2B5EF4-FFF2-40B4-BE49-F238E27FC236}">
                <a16:creationId xmlns:a16="http://schemas.microsoft.com/office/drawing/2014/main" id="{8A691B3B-F905-D428-E983-69E09D084EB7}"/>
              </a:ext>
            </a:extLst>
          </p:cNvPr>
          <p:cNvSpPr>
            <a:spLocks noChangeArrowheads="1"/>
          </p:cNvSpPr>
          <p:nvPr/>
        </p:nvSpPr>
        <p:spPr bwMode="auto">
          <a:xfrm>
            <a:off x="2677161" y="120369718"/>
            <a:ext cx="2618024"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successful integration </a:t>
            </a:r>
          </a:p>
          <a:p>
            <a:pPr algn="l"/>
            <a:endParaRPr lang="en-US" altLang="en-US" sz="1920" b="0">
              <a:latin typeface="Arial" panose="020B0604020202020204" pitchFamily="34" charset="0"/>
            </a:endParaRPr>
          </a:p>
        </p:txBody>
      </p:sp>
      <p:sp>
        <p:nvSpPr>
          <p:cNvPr id="30745" name="Rectangle 36">
            <a:extLst>
              <a:ext uri="{FF2B5EF4-FFF2-40B4-BE49-F238E27FC236}">
                <a16:creationId xmlns:a16="http://schemas.microsoft.com/office/drawing/2014/main" id="{3F13349C-7652-5EFD-980C-C740A4892B84}"/>
              </a:ext>
            </a:extLst>
          </p:cNvPr>
          <p:cNvSpPr>
            <a:spLocks noChangeArrowheads="1"/>
          </p:cNvSpPr>
          <p:nvPr/>
        </p:nvSpPr>
        <p:spPr bwMode="auto">
          <a:xfrm>
            <a:off x="2677161" y="120561065"/>
            <a:ext cx="2343911"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into manufacturing. </a:t>
            </a:r>
          </a:p>
          <a:p>
            <a:pPr algn="l"/>
            <a:endParaRPr lang="en-US" altLang="en-US" sz="1920" b="0">
              <a:latin typeface="Arial" panose="020B0604020202020204" pitchFamily="34" charset="0"/>
            </a:endParaRPr>
          </a:p>
        </p:txBody>
      </p:sp>
      <p:sp>
        <p:nvSpPr>
          <p:cNvPr id="30747" name="Rectangle 38">
            <a:extLst>
              <a:ext uri="{FF2B5EF4-FFF2-40B4-BE49-F238E27FC236}">
                <a16:creationId xmlns:a16="http://schemas.microsoft.com/office/drawing/2014/main" id="{CBDE1AB6-DF26-5462-D505-8BF31E02E048}"/>
              </a:ext>
            </a:extLst>
          </p:cNvPr>
          <p:cNvSpPr>
            <a:spLocks noChangeArrowheads="1"/>
          </p:cNvSpPr>
          <p:nvPr/>
        </p:nvSpPr>
        <p:spPr bwMode="auto">
          <a:xfrm>
            <a:off x="2677160" y="120960692"/>
            <a:ext cx="2315057" cy="6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l"/>
            <a:r>
              <a:rPr lang="en-US" altLang="en-US" sz="1920" b="0">
                <a:latin typeface="Arial" panose="020B0604020202020204" pitchFamily="34" charset="0"/>
              </a:rPr>
              <a:t>during transfer and </a:t>
            </a:r>
          </a:p>
          <a:p>
            <a:pPr algn="l"/>
            <a:endParaRPr lang="en-US" altLang="en-US" sz="1920" b="0">
              <a:latin typeface="Arial" panose="020B0604020202020204" pitchFamily="34" charset="0"/>
            </a:endParaRPr>
          </a:p>
        </p:txBody>
      </p:sp>
    </p:spTree>
    <p:extLst>
      <p:ext uri="{BB962C8B-B14F-4D97-AF65-F5344CB8AC3E}">
        <p14:creationId xmlns:p14="http://schemas.microsoft.com/office/powerpoint/2010/main" val="1015620777"/>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7F9C5FD-C3A7-B9F2-A504-8D0084BDA0FC}"/>
              </a:ext>
            </a:extLst>
          </p:cNvPr>
          <p:cNvSpPr>
            <a:spLocks noGrp="1" noChangeArrowheads="1"/>
          </p:cNvSpPr>
          <p:nvPr>
            <p:ph type="title" idx="4294967295"/>
          </p:nvPr>
        </p:nvSpPr>
        <p:spPr>
          <a:xfrm>
            <a:off x="3220616" y="275003"/>
            <a:ext cx="6048672" cy="1219200"/>
          </a:xfrm>
        </p:spPr>
        <p:txBody>
          <a:bodyPr/>
          <a:lstStyle/>
          <a:p>
            <a:pPr eaLnBrk="1" hangingPunct="1"/>
            <a:r>
              <a:rPr lang="en-US" altLang="en-US" sz="2400"/>
              <a:t>From Development to Tech Transfer to Commercial Processing...</a:t>
            </a:r>
            <a:r>
              <a:rPr lang="en-US" altLang="en-US" sz="2400" i="1"/>
              <a:t>Iterative Knowledge is Always Being Gained</a:t>
            </a:r>
          </a:p>
        </p:txBody>
      </p:sp>
      <p:sp>
        <p:nvSpPr>
          <p:cNvPr id="28676" name="Text Box 4">
            <a:extLst>
              <a:ext uri="{FF2B5EF4-FFF2-40B4-BE49-F238E27FC236}">
                <a16:creationId xmlns:a16="http://schemas.microsoft.com/office/drawing/2014/main" id="{3EF93CFD-1AAC-1928-057B-5ACB63391153}"/>
              </a:ext>
            </a:extLst>
          </p:cNvPr>
          <p:cNvSpPr txBox="1">
            <a:spLocks noChangeArrowheads="1"/>
          </p:cNvSpPr>
          <p:nvPr/>
        </p:nvSpPr>
        <p:spPr bwMode="auto">
          <a:xfrm>
            <a:off x="243454" y="1785392"/>
            <a:ext cx="4633346" cy="46092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ts val="1200"/>
              </a:spcBef>
            </a:pPr>
            <a:r>
              <a:rPr lang="en-US" altLang="en-US" sz="1900" b="0" dirty="0">
                <a:latin typeface="Arial" panose="020B0604020202020204" pitchFamily="34" charset="0"/>
              </a:rPr>
              <a:t>“</a:t>
            </a:r>
            <a:r>
              <a:rPr lang="en-US" altLang="en-US" sz="1900" b="0" i="1" dirty="0">
                <a:latin typeface="Arial" panose="020B0604020202020204" pitchFamily="34" charset="0"/>
              </a:rPr>
              <a:t>The pharmaceutical quality system should </a:t>
            </a:r>
            <a:r>
              <a:rPr lang="en-US" altLang="en-US" sz="1900" i="1" dirty="0">
                <a:solidFill>
                  <a:srgbClr val="0099CC"/>
                </a:solidFill>
                <a:latin typeface="Arial" panose="020B0604020202020204" pitchFamily="34" charset="0"/>
              </a:rPr>
              <a:t>assure</a:t>
            </a:r>
            <a:r>
              <a:rPr lang="en-US" altLang="en-US" sz="1900" b="0" i="1" dirty="0">
                <a:latin typeface="Arial" panose="020B0604020202020204" pitchFamily="34" charset="0"/>
              </a:rPr>
              <a:t> that </a:t>
            </a:r>
          </a:p>
          <a:p>
            <a:pPr marL="457200" lvl="1" indent="-457200" eaLnBrk="1" hangingPunct="1">
              <a:spcBef>
                <a:spcPts val="1200"/>
              </a:spcBef>
              <a:buFontTx/>
              <a:buChar char="-"/>
            </a:pPr>
            <a:r>
              <a:rPr lang="en-US" altLang="en-US" sz="1900" b="0" i="1" dirty="0">
                <a:latin typeface="Arial" panose="020B0604020202020204" pitchFamily="34" charset="0"/>
              </a:rPr>
              <a:t>the desired product quality is routinely met, </a:t>
            </a:r>
          </a:p>
          <a:p>
            <a:pPr marL="457200" lvl="1" indent="-457200" eaLnBrk="1" hangingPunct="1">
              <a:spcBef>
                <a:spcPts val="1200"/>
              </a:spcBef>
              <a:buFontTx/>
              <a:buChar char="-"/>
            </a:pPr>
            <a:r>
              <a:rPr lang="en-US" altLang="en-US" sz="1900" b="0" i="1" dirty="0">
                <a:latin typeface="Arial" panose="020B0604020202020204" pitchFamily="34" charset="0"/>
              </a:rPr>
              <a:t>suitable process performance is achieved, </a:t>
            </a:r>
          </a:p>
          <a:p>
            <a:pPr marL="457200" lvl="1" indent="-457200" eaLnBrk="1" hangingPunct="1">
              <a:spcBef>
                <a:spcPts val="1200"/>
              </a:spcBef>
              <a:buFontTx/>
              <a:buChar char="-"/>
            </a:pPr>
            <a:r>
              <a:rPr lang="en-US" altLang="en-US" sz="1900" b="0" i="1" dirty="0">
                <a:latin typeface="Arial" panose="020B0604020202020204" pitchFamily="34" charset="0"/>
              </a:rPr>
              <a:t>the </a:t>
            </a:r>
            <a:r>
              <a:rPr lang="en-US" altLang="en-US" sz="1900" i="1" dirty="0">
                <a:solidFill>
                  <a:srgbClr val="0099CC"/>
                </a:solidFill>
                <a:latin typeface="Arial" panose="020B0604020202020204" pitchFamily="34" charset="0"/>
              </a:rPr>
              <a:t>set of controls are appropriate</a:t>
            </a:r>
            <a:r>
              <a:rPr lang="en-US" altLang="en-US" sz="1900" b="0" i="1" dirty="0">
                <a:latin typeface="Arial" panose="020B0604020202020204" pitchFamily="34" charset="0"/>
              </a:rPr>
              <a:t>,</a:t>
            </a:r>
          </a:p>
          <a:p>
            <a:pPr marL="457200" lvl="1" indent="-457200" eaLnBrk="1" hangingPunct="1">
              <a:spcBef>
                <a:spcPts val="1200"/>
              </a:spcBef>
              <a:buFontTx/>
              <a:buChar char="-"/>
            </a:pPr>
            <a:r>
              <a:rPr lang="en-US" altLang="en-US" sz="1900" i="1" dirty="0">
                <a:solidFill>
                  <a:srgbClr val="0099CC"/>
                </a:solidFill>
                <a:latin typeface="Arial" panose="020B0604020202020204" pitchFamily="34" charset="0"/>
              </a:rPr>
              <a:t>improvement opportunities are identified</a:t>
            </a:r>
            <a:r>
              <a:rPr lang="en-US" altLang="en-US" sz="1900" b="0" i="1" dirty="0">
                <a:solidFill>
                  <a:srgbClr val="0099CC"/>
                </a:solidFill>
                <a:latin typeface="Arial" panose="020B0604020202020204" pitchFamily="34" charset="0"/>
              </a:rPr>
              <a:t> </a:t>
            </a:r>
            <a:r>
              <a:rPr lang="en-US" altLang="en-US" sz="1900" b="0" i="1" dirty="0">
                <a:latin typeface="Arial" panose="020B0604020202020204" pitchFamily="34" charset="0"/>
              </a:rPr>
              <a:t>and evaluated, </a:t>
            </a:r>
          </a:p>
          <a:p>
            <a:pPr marL="457200" lvl="1" indent="-457200" eaLnBrk="1" hangingPunct="1">
              <a:spcBef>
                <a:spcPts val="1200"/>
              </a:spcBef>
              <a:buFontTx/>
              <a:buChar char="-"/>
            </a:pPr>
            <a:r>
              <a:rPr lang="en-US" altLang="en-US" sz="1900" b="0" i="1" dirty="0">
                <a:latin typeface="Arial" panose="020B0604020202020204" pitchFamily="34" charset="0"/>
              </a:rPr>
              <a:t>and the </a:t>
            </a:r>
            <a:r>
              <a:rPr lang="en-US" altLang="en-US" sz="1900" i="1" dirty="0">
                <a:solidFill>
                  <a:srgbClr val="0099CC"/>
                </a:solidFill>
                <a:latin typeface="Arial" panose="020B0604020202020204" pitchFamily="34" charset="0"/>
              </a:rPr>
              <a:t>body of knowledge is continually expanded</a:t>
            </a:r>
            <a:r>
              <a:rPr lang="en-US" altLang="en-US" sz="1900" b="0" dirty="0">
                <a:latin typeface="Arial" panose="020B0604020202020204" pitchFamily="34" charset="0"/>
              </a:rPr>
              <a:t>.”   </a:t>
            </a:r>
          </a:p>
          <a:p>
            <a:pPr marL="0" lvl="1" indent="0" eaLnBrk="1" hangingPunct="1">
              <a:spcBef>
                <a:spcPts val="1200"/>
              </a:spcBef>
            </a:pPr>
            <a:r>
              <a:rPr lang="en-US" altLang="en-US" sz="1900" dirty="0">
                <a:latin typeface="Arial" panose="020B0604020202020204" pitchFamily="34" charset="0"/>
              </a:rPr>
              <a:t>                                            - </a:t>
            </a:r>
            <a:r>
              <a:rPr lang="en-US" altLang="en-US" sz="1500" dirty="0">
                <a:latin typeface="Arial" panose="020B0604020202020204" pitchFamily="34" charset="0"/>
              </a:rPr>
              <a:t>ICH Q10</a:t>
            </a:r>
          </a:p>
          <a:p>
            <a:pPr marL="457200" eaLnBrk="1" hangingPunct="1">
              <a:spcBef>
                <a:spcPct val="20000"/>
              </a:spcBef>
            </a:pPr>
            <a:endParaRPr lang="en-US" altLang="en-US" sz="1900" dirty="0">
              <a:latin typeface="Arial" panose="020B0604020202020204" pitchFamily="34" charset="0"/>
            </a:endParaRPr>
          </a:p>
        </p:txBody>
      </p:sp>
      <p:pic>
        <p:nvPicPr>
          <p:cNvPr id="2" name="Picture 1" descr="A blackboard with white writing&#10;&#10;Description automatically generated with medium confidence">
            <a:extLst>
              <a:ext uri="{FF2B5EF4-FFF2-40B4-BE49-F238E27FC236}">
                <a16:creationId xmlns:a16="http://schemas.microsoft.com/office/drawing/2014/main" id="{DF023DB7-F997-33F3-5CD5-79066192F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219" y="2389538"/>
            <a:ext cx="4006069" cy="2683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6370220"/>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AEDF7B3B-0842-67FA-60B6-D4ECA62567A8}"/>
              </a:ext>
            </a:extLst>
          </p:cNvPr>
          <p:cNvSpPr>
            <a:spLocks noGrp="1" noChangeArrowheads="1"/>
          </p:cNvSpPr>
          <p:nvPr>
            <p:ph type="title"/>
          </p:nvPr>
        </p:nvSpPr>
        <p:spPr>
          <a:xfrm>
            <a:off x="2932584" y="345232"/>
            <a:ext cx="6473984" cy="1058333"/>
          </a:xfrm>
        </p:spPr>
        <p:txBody>
          <a:bodyPr/>
          <a:lstStyle/>
          <a:p>
            <a:pPr eaLnBrk="1" hangingPunct="1"/>
            <a:r>
              <a:rPr lang="en-GB" altLang="en-US" sz="2600" dirty="0"/>
              <a:t>How the PQS Assures State of Control Throughout Commercial Lifecycle</a:t>
            </a:r>
          </a:p>
        </p:txBody>
      </p:sp>
      <p:sp>
        <p:nvSpPr>
          <p:cNvPr id="13316" name="Rectangle 3">
            <a:extLst>
              <a:ext uri="{FF2B5EF4-FFF2-40B4-BE49-F238E27FC236}">
                <a16:creationId xmlns:a16="http://schemas.microsoft.com/office/drawing/2014/main" id="{5C214A4D-52A2-E033-4491-FA639FFAD7D6}"/>
              </a:ext>
            </a:extLst>
          </p:cNvPr>
          <p:cNvSpPr>
            <a:spLocks noGrp="1" noChangeArrowheads="1"/>
          </p:cNvSpPr>
          <p:nvPr>
            <p:ph type="body" idx="1"/>
          </p:nvPr>
        </p:nvSpPr>
        <p:spPr>
          <a:xfrm>
            <a:off x="700336" y="2721496"/>
            <a:ext cx="8424936" cy="4248472"/>
          </a:xfrm>
        </p:spPr>
        <p:txBody>
          <a:bodyPr/>
          <a:lstStyle/>
          <a:p>
            <a:pPr eaLnBrk="1" hangingPunct="1">
              <a:buClrTx/>
            </a:pPr>
            <a:r>
              <a:rPr lang="en-US" sz="1800" b="0" dirty="0">
                <a:effectLst/>
                <a:ea typeface="Times New Roman" panose="02020603050405020304" pitchFamily="18" charset="0"/>
                <a:cs typeface="Times New Roman" panose="02020603050405020304" pitchFamily="18" charset="0"/>
              </a:rPr>
              <a:t>A core principle of ICH Q10 is State of Control. </a:t>
            </a:r>
            <a:r>
              <a:rPr lang="en-GB" altLang="en-US" sz="1800" dirty="0">
                <a:solidFill>
                  <a:srgbClr val="0099CC"/>
                </a:solidFill>
              </a:rPr>
              <a:t>Maintaining</a:t>
            </a:r>
            <a:r>
              <a:rPr lang="en-GB" altLang="en-US" sz="1800" b="0" dirty="0">
                <a:solidFill>
                  <a:srgbClr val="0099CC"/>
                </a:solidFill>
              </a:rPr>
              <a:t> </a:t>
            </a:r>
            <a:r>
              <a:rPr lang="en-GB" altLang="en-US" sz="1800" dirty="0">
                <a:solidFill>
                  <a:srgbClr val="0099CC"/>
                </a:solidFill>
              </a:rPr>
              <a:t>a continued State of Contro</a:t>
            </a:r>
            <a:r>
              <a:rPr lang="en-GB" altLang="en-US" sz="1800" b="0" dirty="0">
                <a:solidFill>
                  <a:srgbClr val="0099CC"/>
                </a:solidFill>
              </a:rPr>
              <a:t>l </a:t>
            </a:r>
            <a:r>
              <a:rPr lang="en-GB" altLang="en-US" sz="1800" b="0" dirty="0"/>
              <a:t>during the commercial lifecycle requires effective use of the 4 elements of the </a:t>
            </a:r>
            <a:r>
              <a:rPr lang="en-GB" altLang="en-US" sz="1800" dirty="0">
                <a:solidFill>
                  <a:srgbClr val="0099CC"/>
                </a:solidFill>
              </a:rPr>
              <a:t>PQS</a:t>
            </a:r>
            <a:r>
              <a:rPr lang="en-GB" altLang="en-US" sz="1800" b="0" dirty="0"/>
              <a:t>:</a:t>
            </a:r>
          </a:p>
          <a:p>
            <a:pPr marL="731520" lvl="1" indent="-457200">
              <a:buClrTx/>
              <a:buFont typeface="Wingdings" panose="05000000000000000000" pitchFamily="2" charset="2"/>
              <a:buChar char="§"/>
            </a:pPr>
            <a:r>
              <a:rPr lang="en-US" sz="1800" i="1" dirty="0"/>
              <a:t>Process Performance and Product Quality Monitoring</a:t>
            </a:r>
            <a:endParaRPr lang="en-US" sz="1800" i="1" dirty="0">
              <a:cs typeface="Arial"/>
            </a:endParaRPr>
          </a:p>
          <a:p>
            <a:pPr marL="731520" lvl="1" indent="-457200">
              <a:buClrTx/>
              <a:buFont typeface="Wingdings" panose="05000000000000000000" pitchFamily="2" charset="2"/>
              <a:buChar char="§"/>
            </a:pPr>
            <a:r>
              <a:rPr lang="en-US" sz="1800" i="1" dirty="0"/>
              <a:t>Corrective Actions and Preventive Actions</a:t>
            </a:r>
            <a:endParaRPr lang="en-US" sz="1800" i="1" dirty="0">
              <a:cs typeface="Arial"/>
            </a:endParaRPr>
          </a:p>
          <a:p>
            <a:pPr marL="731520" lvl="1" indent="-457200">
              <a:buClrTx/>
              <a:buFont typeface="Wingdings" panose="05000000000000000000" pitchFamily="2" charset="2"/>
              <a:buChar char="§"/>
            </a:pPr>
            <a:r>
              <a:rPr lang="en-US" sz="1800" i="1" dirty="0"/>
              <a:t>Change Management</a:t>
            </a:r>
            <a:endParaRPr lang="en-US" sz="1800" i="1" dirty="0">
              <a:cs typeface="Arial"/>
            </a:endParaRPr>
          </a:p>
          <a:p>
            <a:pPr marL="731520" lvl="1" indent="-457200">
              <a:buClrTx/>
              <a:buFont typeface="Wingdings" panose="05000000000000000000" pitchFamily="2" charset="2"/>
              <a:buChar char="§"/>
            </a:pPr>
            <a:r>
              <a:rPr lang="en-US" sz="1800" i="1" dirty="0"/>
              <a:t>Management Review</a:t>
            </a:r>
          </a:p>
          <a:p>
            <a:pPr eaLnBrk="1" hangingPunct="1">
              <a:buClrTx/>
            </a:pPr>
            <a:r>
              <a:rPr lang="en-GB" altLang="en-US" sz="1800" b="0" dirty="0"/>
              <a:t>The PQS also includes </a:t>
            </a:r>
            <a:r>
              <a:rPr lang="en-GB" altLang="en-US" sz="1800" dirty="0">
                <a:solidFill>
                  <a:srgbClr val="0099CC"/>
                </a:solidFill>
              </a:rPr>
              <a:t>continual improvement </a:t>
            </a:r>
            <a:r>
              <a:rPr lang="en-GB" altLang="en-US" sz="1800" b="0" dirty="0"/>
              <a:t>of the:</a:t>
            </a:r>
          </a:p>
          <a:p>
            <a:pPr lvl="2" eaLnBrk="1" hangingPunct="1">
              <a:buClrTx/>
              <a:buFont typeface="Wingdings" panose="05000000000000000000" pitchFamily="2" charset="2"/>
              <a:buChar char="§"/>
            </a:pPr>
            <a:r>
              <a:rPr lang="en-GB" altLang="en-US" sz="1800" dirty="0"/>
              <a:t>Products</a:t>
            </a:r>
          </a:p>
          <a:p>
            <a:pPr lvl="2" eaLnBrk="1" hangingPunct="1">
              <a:buClrTx/>
              <a:buFont typeface="Wingdings" panose="05000000000000000000" pitchFamily="2" charset="2"/>
              <a:buChar char="§"/>
            </a:pPr>
            <a:r>
              <a:rPr lang="en-GB" altLang="en-US" sz="1800" dirty="0"/>
              <a:t>Processes</a:t>
            </a:r>
          </a:p>
          <a:p>
            <a:pPr lvl="2" eaLnBrk="1" hangingPunct="1">
              <a:buClrTx/>
              <a:buFont typeface="Wingdings" panose="05000000000000000000" pitchFamily="2" charset="2"/>
              <a:buChar char="§"/>
            </a:pPr>
            <a:r>
              <a:rPr lang="en-GB" altLang="en-US" sz="1800" dirty="0"/>
              <a:t>PQS itself</a:t>
            </a:r>
          </a:p>
          <a:p>
            <a:pPr eaLnBrk="1" hangingPunct="1">
              <a:buClrTx/>
            </a:pPr>
            <a:r>
              <a:rPr lang="en-GB" altLang="en-US" sz="1800" b="0" dirty="0"/>
              <a:t>This necessitates </a:t>
            </a:r>
            <a:r>
              <a:rPr lang="en-GB" altLang="en-US" sz="1800" dirty="0">
                <a:solidFill>
                  <a:srgbClr val="0099CC"/>
                </a:solidFill>
              </a:rPr>
              <a:t>Senior Management support</a:t>
            </a:r>
            <a:r>
              <a:rPr lang="en-GB" altLang="en-US" sz="1800" dirty="0"/>
              <a:t>.</a:t>
            </a:r>
          </a:p>
        </p:txBody>
      </p:sp>
      <p:sp>
        <p:nvSpPr>
          <p:cNvPr id="4" name="AutoShape 3">
            <a:extLst>
              <a:ext uri="{FF2B5EF4-FFF2-40B4-BE49-F238E27FC236}">
                <a16:creationId xmlns:a16="http://schemas.microsoft.com/office/drawing/2014/main" id="{1EBFD174-48C2-DEF8-7AC1-5132CAC3AC73}"/>
              </a:ext>
            </a:extLst>
          </p:cNvPr>
          <p:cNvSpPr>
            <a:spLocks noChangeAspect="1" noChangeArrowheads="1"/>
          </p:cNvSpPr>
          <p:nvPr/>
        </p:nvSpPr>
        <p:spPr bwMode="auto">
          <a:xfrm>
            <a:off x="571178" y="1637150"/>
            <a:ext cx="7955630" cy="86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sz="3413"/>
          </a:p>
        </p:txBody>
      </p:sp>
      <p:sp>
        <p:nvSpPr>
          <p:cNvPr id="5" name="AutoShape 4">
            <a:extLst>
              <a:ext uri="{FF2B5EF4-FFF2-40B4-BE49-F238E27FC236}">
                <a16:creationId xmlns:a16="http://schemas.microsoft.com/office/drawing/2014/main" id="{FBAD550B-AC10-0F66-2991-76A13EA86E47}"/>
              </a:ext>
            </a:extLst>
          </p:cNvPr>
          <p:cNvSpPr>
            <a:spLocks noChangeArrowheads="1"/>
          </p:cNvSpPr>
          <p:nvPr/>
        </p:nvSpPr>
        <p:spPr bwMode="auto">
          <a:xfrm>
            <a:off x="1338749" y="1612572"/>
            <a:ext cx="1979331" cy="896135"/>
          </a:xfrm>
          <a:prstGeom prst="homePlate">
            <a:avLst>
              <a:gd name="adj" fmla="val 71442"/>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w="9525">
            <a:solidFill>
              <a:srgbClr val="000000"/>
            </a:solidFill>
            <a:miter lim="800000"/>
            <a:headEnd/>
            <a:tailEnd/>
          </a:ln>
          <a:scene3d>
            <a:camera prst="orthographicFront"/>
            <a:lightRig rig="threePt" dir="t"/>
          </a:scene3d>
          <a:sp3d>
            <a:bevelT/>
          </a:sp3d>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100">
                <a:solidFill>
                  <a:srgbClr val="FFFFFF"/>
                </a:solidFill>
                <a:ea typeface="MS Mincho" panose="02020609040205080304" pitchFamily="49" charset="-128"/>
                <a:cs typeface="Arial" panose="020B0604020202020204" pitchFamily="34" charset="0"/>
              </a:rPr>
              <a:t>Pharmaceutical </a:t>
            </a:r>
          </a:p>
          <a:p>
            <a:pPr algn="ctr" eaLnBrk="1" hangingPunct="1"/>
            <a:r>
              <a:rPr lang="en-US" altLang="ja-JP" sz="1100">
                <a:solidFill>
                  <a:srgbClr val="FFFFFF"/>
                </a:solidFill>
                <a:ea typeface="MS Mincho" panose="02020609040205080304" pitchFamily="49" charset="-128"/>
                <a:cs typeface="Arial" panose="020B0604020202020204" pitchFamily="34" charset="0"/>
              </a:rPr>
              <a:t>Development</a:t>
            </a:r>
            <a:endParaRPr lang="en-US" altLang="en-US" sz="1100">
              <a:latin typeface="Arial" panose="020B0604020202020204" pitchFamily="34" charset="0"/>
              <a:ea typeface="MS Mincho" panose="02020609040205080304" pitchFamily="49" charset="-128"/>
              <a:cs typeface="Arial" panose="020B0604020202020204" pitchFamily="34" charset="0"/>
            </a:endParaRPr>
          </a:p>
        </p:txBody>
      </p:sp>
      <p:sp>
        <p:nvSpPr>
          <p:cNvPr id="6" name="AutoShape 5">
            <a:extLst>
              <a:ext uri="{FF2B5EF4-FFF2-40B4-BE49-F238E27FC236}">
                <a16:creationId xmlns:a16="http://schemas.microsoft.com/office/drawing/2014/main" id="{34540B7C-EBBD-6B73-EF34-2DF51F906044}"/>
              </a:ext>
            </a:extLst>
          </p:cNvPr>
          <p:cNvSpPr>
            <a:spLocks noChangeArrowheads="1"/>
          </p:cNvSpPr>
          <p:nvPr/>
        </p:nvSpPr>
        <p:spPr bwMode="auto">
          <a:xfrm>
            <a:off x="2683840" y="1616353"/>
            <a:ext cx="1781177" cy="896135"/>
          </a:xfrm>
          <a:prstGeom prst="chevron">
            <a:avLst>
              <a:gd name="adj" fmla="val 26998"/>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path path="circle">
              <a:fillToRect l="50000" t="50000" r="50000" b="50000"/>
            </a:path>
            <a:tileRect/>
          </a:gradFill>
          <a:ln w="9525">
            <a:solidFill>
              <a:srgbClr val="000000"/>
            </a:solidFill>
            <a:miter lim="800000"/>
            <a:headEnd/>
            <a:tailEnd/>
          </a:ln>
          <a:scene3d>
            <a:camera prst="orthographicFront"/>
            <a:lightRig rig="threePt" dir="t"/>
          </a:scene3d>
          <a:sp3d>
            <a:bevelT/>
          </a:sp3d>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100">
                <a:solidFill>
                  <a:srgbClr val="FFFFFF"/>
                </a:solidFill>
                <a:ea typeface="MS Mincho" panose="02020609040205080304" pitchFamily="49" charset="-128"/>
                <a:cs typeface="Arial" panose="020B0604020202020204" pitchFamily="34" charset="0"/>
              </a:rPr>
              <a:t>Technology </a:t>
            </a:r>
          </a:p>
          <a:p>
            <a:pPr algn="ctr" eaLnBrk="1" hangingPunct="1"/>
            <a:r>
              <a:rPr lang="en-US" altLang="ja-JP" sz="1100">
                <a:solidFill>
                  <a:srgbClr val="FFFFFF"/>
                </a:solidFill>
                <a:ea typeface="MS Mincho" panose="02020609040205080304" pitchFamily="49" charset="-128"/>
                <a:cs typeface="Arial" panose="020B0604020202020204" pitchFamily="34" charset="0"/>
              </a:rPr>
              <a:t>Transfer</a:t>
            </a:r>
            <a:endParaRPr lang="en-US" altLang="en-US" sz="1100">
              <a:latin typeface="Arial" panose="020B0604020202020204" pitchFamily="34" charset="0"/>
              <a:ea typeface="MS Mincho" panose="02020609040205080304" pitchFamily="49" charset="-128"/>
              <a:cs typeface="Arial" panose="020B0604020202020204" pitchFamily="34" charset="0"/>
            </a:endParaRPr>
          </a:p>
        </p:txBody>
      </p:sp>
      <p:sp>
        <p:nvSpPr>
          <p:cNvPr id="7" name="AutoShape 6">
            <a:extLst>
              <a:ext uri="{FF2B5EF4-FFF2-40B4-BE49-F238E27FC236}">
                <a16:creationId xmlns:a16="http://schemas.microsoft.com/office/drawing/2014/main" id="{7F338934-3CDD-E3EB-0DD0-B940D5CCC58C}"/>
              </a:ext>
            </a:extLst>
          </p:cNvPr>
          <p:cNvSpPr>
            <a:spLocks noChangeArrowheads="1"/>
          </p:cNvSpPr>
          <p:nvPr/>
        </p:nvSpPr>
        <p:spPr bwMode="auto">
          <a:xfrm>
            <a:off x="3985469" y="1612572"/>
            <a:ext cx="3479115" cy="896135"/>
          </a:xfrm>
          <a:prstGeom prst="chevron">
            <a:avLst>
              <a:gd name="adj" fmla="val 51308"/>
            </a:avLst>
          </a:prstGeom>
          <a:solidFill>
            <a:srgbClr val="0070C0"/>
          </a:solidFill>
          <a:ln w="9525">
            <a:solidFill>
              <a:srgbClr val="000000"/>
            </a:solidFill>
            <a:miter lim="800000"/>
            <a:headEnd/>
            <a:tailEnd/>
          </a:ln>
          <a:scene3d>
            <a:camera prst="orthographicFront"/>
            <a:lightRig rig="threePt" dir="t"/>
          </a:scene3d>
          <a:sp3d>
            <a:bevelT prst="relaxedInset"/>
          </a:sp3d>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600" dirty="0">
                <a:solidFill>
                  <a:srgbClr val="FFFFFF"/>
                </a:solidFill>
                <a:ea typeface="MS Mincho" panose="02020609040205080304" pitchFamily="49" charset="-128"/>
                <a:cs typeface="Arial" panose="020B0604020202020204" pitchFamily="34" charset="0"/>
              </a:rPr>
              <a:t>Commercial </a:t>
            </a:r>
          </a:p>
          <a:p>
            <a:pPr algn="ctr" eaLnBrk="1" hangingPunct="1"/>
            <a:r>
              <a:rPr lang="en-US" altLang="ja-JP" sz="1600" dirty="0">
                <a:solidFill>
                  <a:srgbClr val="FFFFFF"/>
                </a:solidFill>
                <a:ea typeface="MS Mincho" panose="02020609040205080304" pitchFamily="49" charset="-128"/>
                <a:cs typeface="Arial" panose="020B0604020202020204" pitchFamily="34" charset="0"/>
              </a:rPr>
              <a:t>Manufacturing</a:t>
            </a:r>
            <a:endParaRPr lang="en-US" altLang="en-US" sz="1600" dirty="0">
              <a:latin typeface="Arial" panose="020B0604020202020204" pitchFamily="34" charset="0"/>
              <a:ea typeface="MS Mincho" panose="02020609040205080304" pitchFamily="49" charset="-128"/>
              <a:cs typeface="Arial" panose="020B0604020202020204" pitchFamily="34" charset="0"/>
            </a:endParaRPr>
          </a:p>
        </p:txBody>
      </p:sp>
      <p:sp>
        <p:nvSpPr>
          <p:cNvPr id="8" name="AutoShape 7">
            <a:extLst>
              <a:ext uri="{FF2B5EF4-FFF2-40B4-BE49-F238E27FC236}">
                <a16:creationId xmlns:a16="http://schemas.microsoft.com/office/drawing/2014/main" id="{1D983FD1-7C81-6B49-C628-434C1B082497}"/>
              </a:ext>
            </a:extLst>
          </p:cNvPr>
          <p:cNvSpPr>
            <a:spLocks noChangeArrowheads="1"/>
          </p:cNvSpPr>
          <p:nvPr/>
        </p:nvSpPr>
        <p:spPr bwMode="auto">
          <a:xfrm>
            <a:off x="6882645" y="1614463"/>
            <a:ext cx="1837161" cy="896135"/>
          </a:xfrm>
          <a:prstGeom prst="chevron">
            <a:avLst>
              <a:gd name="adj" fmla="val 39902"/>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8100000" scaled="1"/>
            <a:tileRect/>
          </a:gradFill>
          <a:ln w="9525">
            <a:solidFill>
              <a:srgbClr val="000000"/>
            </a:solidFill>
            <a:miter lim="800000"/>
            <a:headEnd/>
            <a:tailEnd/>
          </a:ln>
          <a:scene3d>
            <a:camera prst="orthographicFront"/>
            <a:lightRig rig="threePt" dir="t"/>
          </a:scene3d>
          <a:sp3d>
            <a:bevelT/>
          </a:sp3d>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070">
                <a:solidFill>
                  <a:srgbClr val="FFFFFF"/>
                </a:solidFill>
                <a:ea typeface="MS Mincho" panose="02020609040205080304" pitchFamily="49" charset="-128"/>
                <a:cs typeface="Arial" panose="020B0604020202020204" pitchFamily="34" charset="0"/>
              </a:rPr>
              <a:t>Discontinuation</a:t>
            </a:r>
            <a:endParaRPr lang="en-US" altLang="en-US" sz="1070">
              <a:latin typeface="Arial" panose="020B0604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08" y="1854256"/>
            <a:ext cx="8640440" cy="5065638"/>
          </a:xfrm>
        </p:spPr>
        <p:txBody>
          <a:bodyPr/>
          <a:lstStyle/>
          <a:p>
            <a:r>
              <a:rPr lang="en-US">
                <a:cs typeface="Arial"/>
              </a:rPr>
              <a:t>Key concepts of how ICH Q8, Q9 and Q10 integrate together</a:t>
            </a:r>
            <a:endParaRPr lang="en-US" b="0">
              <a:cs typeface="Arial"/>
            </a:endParaRPr>
          </a:p>
          <a:p>
            <a:pPr marL="457200" indent="-457200">
              <a:buAutoNum type="arabicPeriod"/>
            </a:pPr>
            <a:r>
              <a:rPr lang="en-US">
                <a:cs typeface="Arial"/>
              </a:rPr>
              <a:t>The Pharmaceutical Quality System (PQS) Framework of ICH Q8, Q9, and Q10 </a:t>
            </a:r>
            <a:endParaRPr lang="en-US" b="0">
              <a:cs typeface="Arial"/>
            </a:endParaRPr>
          </a:p>
          <a:p>
            <a:pPr lvl="1"/>
            <a:r>
              <a:rPr lang="en-US" sz="1800">
                <a:cs typeface="Arial"/>
              </a:rPr>
              <a:t>Context and benefit</a:t>
            </a:r>
            <a:r>
              <a:rPr lang="en-US" sz="1800" b="0">
                <a:cs typeface="Arial"/>
              </a:rPr>
              <a:t> of the </a:t>
            </a:r>
            <a:r>
              <a:rPr lang="en-US" sz="1800">
                <a:cs typeface="Arial"/>
              </a:rPr>
              <a:t>3 guidelines</a:t>
            </a:r>
          </a:p>
          <a:p>
            <a:pPr lvl="1"/>
            <a:r>
              <a:rPr lang="en-US" sz="1800">
                <a:cs typeface="Arial"/>
              </a:rPr>
              <a:t>PQS framework - Lifecycle approach, QRM and KM</a:t>
            </a:r>
          </a:p>
          <a:p>
            <a:pPr lvl="1"/>
            <a:endParaRPr lang="en-US" sz="1100">
              <a:cs typeface="Arial"/>
            </a:endParaRPr>
          </a:p>
          <a:p>
            <a:pPr marL="457200" indent="-457200">
              <a:buAutoNum type="arabicPeriod"/>
            </a:pPr>
            <a:r>
              <a:rPr lang="en-US">
                <a:cs typeface="Arial"/>
              </a:rPr>
              <a:t>PQS at Development Stage (Q8)</a:t>
            </a:r>
          </a:p>
          <a:p>
            <a:pPr lvl="1"/>
            <a:r>
              <a:rPr lang="en-US" sz="1800">
                <a:cs typeface="Arial"/>
              </a:rPr>
              <a:t>Process using QRM </a:t>
            </a:r>
            <a:r>
              <a:rPr lang="en-US" sz="1800" b="0">
                <a:cs typeface="Arial"/>
              </a:rPr>
              <a:t>and </a:t>
            </a:r>
            <a:r>
              <a:rPr lang="en-US" sz="1800">
                <a:cs typeface="Arial"/>
              </a:rPr>
              <a:t>establishing initial control strategy </a:t>
            </a:r>
          </a:p>
          <a:p>
            <a:pPr lvl="1"/>
            <a:r>
              <a:rPr lang="en-US" sz="1800">
                <a:cs typeface="Arial"/>
              </a:rPr>
              <a:t>Process design </a:t>
            </a:r>
            <a:r>
              <a:rPr lang="en-US" sz="1800" b="0">
                <a:cs typeface="Arial"/>
              </a:rPr>
              <a:t>and </a:t>
            </a:r>
            <a:r>
              <a:rPr lang="en-US" sz="1800">
                <a:cs typeface="Arial"/>
              </a:rPr>
              <a:t>initial design space</a:t>
            </a:r>
          </a:p>
          <a:p>
            <a:pPr marL="457200" indent="-457200">
              <a:buAutoNum type="arabicPeriod"/>
            </a:pPr>
            <a:r>
              <a:rPr lang="en-US">
                <a:cs typeface="Arial"/>
              </a:rPr>
              <a:t>PQS at Commercial Manufacturing Stage (Q10)</a:t>
            </a:r>
            <a:endParaRPr lang="en-US" b="0">
              <a:cs typeface="Arial"/>
            </a:endParaRPr>
          </a:p>
          <a:p>
            <a:pPr lvl="1"/>
            <a:r>
              <a:rPr lang="en-US" sz="1800">
                <a:cs typeface="Arial"/>
              </a:rPr>
              <a:t>Manufacturing and Inspection </a:t>
            </a:r>
          </a:p>
          <a:p>
            <a:pPr lvl="1"/>
            <a:r>
              <a:rPr lang="en-US" sz="1800">
                <a:cs typeface="Arial"/>
              </a:rPr>
              <a:t>Lifecycle QRM </a:t>
            </a:r>
            <a:r>
              <a:rPr lang="en-US" sz="1800" b="0">
                <a:cs typeface="Arial"/>
              </a:rPr>
              <a:t>and </a:t>
            </a:r>
            <a:r>
              <a:rPr lang="en-US" sz="1800">
                <a:cs typeface="Arial"/>
              </a:rPr>
              <a:t>Continual Improvement</a:t>
            </a:r>
            <a:endParaRPr lang="en-IE"/>
          </a:p>
          <a:p>
            <a:endParaRPr lang="en-IE" altLang="en-US" sz="2200">
              <a:solidFill>
                <a:srgbClr val="FF0000"/>
              </a:solidFill>
            </a:endParaRPr>
          </a:p>
          <a:p>
            <a:endParaRPr lang="en-GB" altLang="en-US" sz="1900" b="0"/>
          </a:p>
          <a:p>
            <a:pPr lvl="1"/>
            <a:endParaRPr lang="en-IE" altLang="en-US" sz="2000"/>
          </a:p>
          <a:p>
            <a:pPr marL="452120" lvl="1" indent="0">
              <a:buNone/>
            </a:pPr>
            <a:endParaRPr lang="en-GB" altLang="en-US" sz="2000" b="0"/>
          </a:p>
        </p:txBody>
      </p:sp>
      <p:sp>
        <p:nvSpPr>
          <p:cNvPr id="4" name="Content Placeholder 3"/>
          <p:cNvSpPr>
            <a:spLocks noGrp="1"/>
          </p:cNvSpPr>
          <p:nvPr>
            <p:ph sz="quarter" idx="13"/>
          </p:nvPr>
        </p:nvSpPr>
        <p:spPr>
          <a:xfrm>
            <a:off x="3148608" y="392936"/>
            <a:ext cx="6192688" cy="744383"/>
          </a:xfrm>
        </p:spPr>
        <p:txBody>
          <a:bodyPr/>
          <a:lstStyle/>
          <a:p>
            <a:r>
              <a:rPr lang="en-GB" altLang="en-US" sz="2800">
                <a:solidFill>
                  <a:srgbClr val="0093D0"/>
                </a:solidFill>
              </a:rPr>
              <a:t>Agenda</a:t>
            </a:r>
            <a:endParaRPr lang="en-US"/>
          </a:p>
        </p:txBody>
      </p:sp>
    </p:spTree>
    <p:extLst>
      <p:ext uri="{BB962C8B-B14F-4D97-AF65-F5344CB8AC3E}">
        <p14:creationId xmlns:p14="http://schemas.microsoft.com/office/powerpoint/2010/main" val="1403767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23BDEFF-FC14-4F06-B2F9-6C81BD30B558}"/>
              </a:ext>
            </a:extLst>
          </p:cNvPr>
          <p:cNvSpPr>
            <a:spLocks noGrp="1" noChangeArrowheads="1"/>
          </p:cNvSpPr>
          <p:nvPr>
            <p:ph type="title" idx="4294967295"/>
          </p:nvPr>
        </p:nvSpPr>
        <p:spPr>
          <a:xfrm>
            <a:off x="3076600" y="417240"/>
            <a:ext cx="5112568" cy="790575"/>
          </a:xfrm>
        </p:spPr>
        <p:txBody>
          <a:bodyPr/>
          <a:lstStyle/>
          <a:p>
            <a:r>
              <a:rPr lang="en-GB" altLang="ja-JP" sz="3200">
                <a:solidFill>
                  <a:srgbClr val="0099CC"/>
                </a:solidFill>
              </a:rPr>
              <a:t>Process Validation</a:t>
            </a:r>
          </a:p>
        </p:txBody>
      </p:sp>
      <p:sp>
        <p:nvSpPr>
          <p:cNvPr id="191491" name="Rectangle 3">
            <a:extLst>
              <a:ext uri="{FF2B5EF4-FFF2-40B4-BE49-F238E27FC236}">
                <a16:creationId xmlns:a16="http://schemas.microsoft.com/office/drawing/2014/main" id="{87F755D9-1D9C-483F-9A8E-166DC6406234}"/>
              </a:ext>
            </a:extLst>
          </p:cNvPr>
          <p:cNvSpPr>
            <a:spLocks noGrp="1" noChangeArrowheads="1"/>
          </p:cNvSpPr>
          <p:nvPr>
            <p:ph type="body" idx="4294967295"/>
          </p:nvPr>
        </p:nvSpPr>
        <p:spPr>
          <a:xfrm>
            <a:off x="538318" y="1607165"/>
            <a:ext cx="8676964" cy="3762938"/>
          </a:xfrm>
        </p:spPr>
        <p:txBody>
          <a:bodyPr/>
          <a:lstStyle/>
          <a:p>
            <a:pPr>
              <a:lnSpc>
                <a:spcPct val="90000"/>
              </a:lnSpc>
            </a:pPr>
            <a:r>
              <a:rPr lang="en-GB" altLang="ja-JP" sz="2100" b="0" dirty="0"/>
              <a:t>The </a:t>
            </a:r>
            <a:r>
              <a:rPr lang="en-GB" altLang="ja-JP" sz="2100" dirty="0">
                <a:solidFill>
                  <a:srgbClr val="0099CC"/>
                </a:solidFill>
              </a:rPr>
              <a:t>first commercial batch process validation activities </a:t>
            </a:r>
            <a:r>
              <a:rPr lang="en-GB" altLang="ja-JP" sz="2100" b="0" dirty="0"/>
              <a:t>(process qualification) provide an initial evaluation of suitability of commercial operation, and begins to builds confidence in the product and process</a:t>
            </a:r>
          </a:p>
          <a:p>
            <a:pPr>
              <a:lnSpc>
                <a:spcPct val="90000"/>
              </a:lnSpc>
            </a:pPr>
            <a:endParaRPr lang="en-GB" altLang="ja-JP" sz="2100" b="0" dirty="0"/>
          </a:p>
          <a:p>
            <a:pPr>
              <a:lnSpc>
                <a:spcPct val="90000"/>
              </a:lnSpc>
            </a:pPr>
            <a:r>
              <a:rPr lang="en-GB" altLang="ja-JP" sz="2100" dirty="0">
                <a:solidFill>
                  <a:srgbClr val="0099CC"/>
                </a:solidFill>
              </a:rPr>
              <a:t>Process validation program evaluates state of control throughout lifecycle</a:t>
            </a:r>
          </a:p>
          <a:p>
            <a:pPr marL="795020" lvl="1" indent="-342900">
              <a:lnSpc>
                <a:spcPct val="90000"/>
              </a:lnSpc>
              <a:buFont typeface="Wingdings" panose="05000000000000000000" pitchFamily="2" charset="2"/>
              <a:buChar char="§"/>
            </a:pPr>
            <a:r>
              <a:rPr lang="en-GB" altLang="ja-JP" sz="2100" dirty="0"/>
              <a:t>Not a one-off exercise (e.g., 3 batches do not guarantee future state of control)</a:t>
            </a:r>
          </a:p>
          <a:p>
            <a:pPr marL="795020" lvl="1" indent="-342900">
              <a:lnSpc>
                <a:spcPct val="90000"/>
              </a:lnSpc>
              <a:buFont typeface="Wingdings" panose="05000000000000000000" pitchFamily="2" charset="2"/>
              <a:buChar char="§"/>
            </a:pPr>
            <a:r>
              <a:rPr lang="en-GB" altLang="ja-JP" sz="2100" dirty="0"/>
              <a:t>Starts earlier in the product lifecycle and continues throughout the remainder of the product lifecycle</a:t>
            </a:r>
          </a:p>
          <a:p>
            <a:pPr lvl="2">
              <a:lnSpc>
                <a:spcPct val="90000"/>
              </a:lnSpc>
            </a:pPr>
            <a:r>
              <a:rPr lang="en-GB" altLang="ja-JP" sz="2100" dirty="0"/>
              <a:t>Development knowledge, QRM tools, product quality data, process performance data (e.g., statistical process capability and control analysis to monitor performance)</a:t>
            </a:r>
          </a:p>
          <a:p>
            <a:pPr lvl="2">
              <a:lnSpc>
                <a:spcPct val="90000"/>
              </a:lnSpc>
            </a:pPr>
            <a:r>
              <a:rPr lang="en-GB" altLang="ja-JP" sz="2100" dirty="0"/>
              <a:t>See </a:t>
            </a:r>
            <a:r>
              <a:rPr lang="en-GB" altLang="ja-JP" sz="2100" b="1" dirty="0">
                <a:solidFill>
                  <a:srgbClr val="0099CC"/>
                </a:solidFill>
              </a:rPr>
              <a:t>ICH Q10 </a:t>
            </a:r>
            <a:r>
              <a:rPr lang="en-GB" altLang="ja-JP" sz="2100" dirty="0"/>
              <a:t>Section IV.B</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strips(downRight)">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1491">
                                            <p:txEl>
                                              <p:pRg st="2" end="2"/>
                                            </p:txEl>
                                          </p:spTgt>
                                        </p:tgtEl>
                                        <p:attrNameLst>
                                          <p:attrName>style.visibility</p:attrName>
                                        </p:attrNameLst>
                                      </p:cBhvr>
                                      <p:to>
                                        <p:strVal val="visible"/>
                                      </p:to>
                                    </p:set>
                                    <p:animEffect transition="in" filter="strips(downRight)">
                                      <p:cBhvr>
                                        <p:cTn id="12" dur="500"/>
                                        <p:tgtEl>
                                          <p:spTgt spid="191491">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91491">
                                            <p:txEl>
                                              <p:pRg st="3" end="3"/>
                                            </p:txEl>
                                          </p:spTgt>
                                        </p:tgtEl>
                                        <p:attrNameLst>
                                          <p:attrName>style.visibility</p:attrName>
                                        </p:attrNameLst>
                                      </p:cBhvr>
                                      <p:to>
                                        <p:strVal val="visible"/>
                                      </p:to>
                                    </p:set>
                                    <p:animEffect transition="in" filter="strips(downRight)">
                                      <p:cBhvr>
                                        <p:cTn id="15" dur="500"/>
                                        <p:tgtEl>
                                          <p:spTgt spid="191491">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91491">
                                            <p:txEl>
                                              <p:pRg st="4" end="4"/>
                                            </p:txEl>
                                          </p:spTgt>
                                        </p:tgtEl>
                                        <p:attrNameLst>
                                          <p:attrName>style.visibility</p:attrName>
                                        </p:attrNameLst>
                                      </p:cBhvr>
                                      <p:to>
                                        <p:strVal val="visible"/>
                                      </p:to>
                                    </p:set>
                                    <p:animEffect transition="in" filter="strips(downRight)">
                                      <p:cBhvr>
                                        <p:cTn id="18" dur="500"/>
                                        <p:tgtEl>
                                          <p:spTgt spid="191491">
                                            <p:txEl>
                                              <p:pRg st="4" end="4"/>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91491">
                                            <p:txEl>
                                              <p:pRg st="5" end="5"/>
                                            </p:txEl>
                                          </p:spTgt>
                                        </p:tgtEl>
                                        <p:attrNameLst>
                                          <p:attrName>style.visibility</p:attrName>
                                        </p:attrNameLst>
                                      </p:cBhvr>
                                      <p:to>
                                        <p:strVal val="visible"/>
                                      </p:to>
                                    </p:set>
                                    <p:animEffect transition="in" filter="strips(downRight)">
                                      <p:cBhvr>
                                        <p:cTn id="21" dur="500"/>
                                        <p:tgtEl>
                                          <p:spTgt spid="191491">
                                            <p:txEl>
                                              <p:pRg st="5" end="5"/>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91491">
                                            <p:txEl>
                                              <p:pRg st="6" end="6"/>
                                            </p:txEl>
                                          </p:spTgt>
                                        </p:tgtEl>
                                        <p:attrNameLst>
                                          <p:attrName>style.visibility</p:attrName>
                                        </p:attrNameLst>
                                      </p:cBhvr>
                                      <p:to>
                                        <p:strVal val="visible"/>
                                      </p:to>
                                    </p:set>
                                    <p:animEffect transition="in" filter="strips(downRight)">
                                      <p:cBhvr>
                                        <p:cTn id="24" dur="500"/>
                                        <p:tgtEl>
                                          <p:spTgt spid="191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7C5F309-5687-7310-B7FC-62CE1CD2D774}"/>
              </a:ext>
            </a:extLst>
          </p:cNvPr>
          <p:cNvSpPr>
            <a:spLocks noGrp="1" noChangeArrowheads="1"/>
          </p:cNvSpPr>
          <p:nvPr>
            <p:ph type="title" idx="4294967295"/>
          </p:nvPr>
        </p:nvSpPr>
        <p:spPr>
          <a:xfrm>
            <a:off x="3004592" y="201216"/>
            <a:ext cx="6120680" cy="1219200"/>
          </a:xfrm>
        </p:spPr>
        <p:txBody>
          <a:bodyPr/>
          <a:lstStyle/>
          <a:p>
            <a:pPr eaLnBrk="1" hangingPunct="1"/>
            <a:r>
              <a:rPr lang="en-US" altLang="en-US" sz="2800" b="1" dirty="0"/>
              <a:t>Senior Management Responsibilities cont’d </a:t>
            </a:r>
            <a:endParaRPr lang="en-US" altLang="en-US" sz="2800" b="1" i="1" dirty="0">
              <a:solidFill>
                <a:srgbClr val="FFC000"/>
              </a:solidFill>
            </a:endParaRPr>
          </a:p>
        </p:txBody>
      </p:sp>
      <p:sp>
        <p:nvSpPr>
          <p:cNvPr id="29700" name="Rectangle 3">
            <a:extLst>
              <a:ext uri="{FF2B5EF4-FFF2-40B4-BE49-F238E27FC236}">
                <a16:creationId xmlns:a16="http://schemas.microsoft.com/office/drawing/2014/main" id="{9C8AB339-D805-7353-1CC3-48740AD74D42}"/>
              </a:ext>
            </a:extLst>
          </p:cNvPr>
          <p:cNvSpPr>
            <a:spLocks noGrp="1" noChangeArrowheads="1"/>
          </p:cNvSpPr>
          <p:nvPr>
            <p:ph type="body" idx="4294967295"/>
          </p:nvPr>
        </p:nvSpPr>
        <p:spPr>
          <a:xfrm>
            <a:off x="628328" y="1209328"/>
            <a:ext cx="8352928" cy="5904656"/>
          </a:xfrm>
        </p:spPr>
        <p:txBody>
          <a:bodyPr/>
          <a:lstStyle/>
          <a:p>
            <a:pPr eaLnBrk="1" hangingPunct="1"/>
            <a:r>
              <a:rPr lang="en-US" altLang="en-US" sz="1800" dirty="0">
                <a:solidFill>
                  <a:srgbClr val="0099CC"/>
                </a:solidFill>
              </a:rPr>
              <a:t>Management commitment to continual improvement and to surfacing emerging issues</a:t>
            </a:r>
          </a:p>
          <a:p>
            <a:pPr lvl="1" eaLnBrk="1" hangingPunct="1">
              <a:buFont typeface="Wingdings" panose="05000000000000000000" pitchFamily="2" charset="2"/>
              <a:buChar char="§"/>
            </a:pPr>
            <a:r>
              <a:rPr lang="en-US" altLang="en-US" sz="1800" dirty="0"/>
              <a:t>Active senior management oversight of quality/manufacturing performance and support for continual improvement is essential to assure a continuing state of control</a:t>
            </a:r>
          </a:p>
          <a:p>
            <a:pPr eaLnBrk="1" hangingPunct="1"/>
            <a:r>
              <a:rPr lang="en-US" altLang="en-US" sz="1800" dirty="0">
                <a:solidFill>
                  <a:srgbClr val="0099CC"/>
                </a:solidFill>
              </a:rPr>
              <a:t>Quality policy &amp; planning</a:t>
            </a:r>
          </a:p>
          <a:p>
            <a:pPr lvl="1" eaLnBrk="1" hangingPunct="1">
              <a:buFont typeface="Wingdings" panose="05000000000000000000" pitchFamily="2" charset="2"/>
              <a:buChar char="§"/>
            </a:pPr>
            <a:r>
              <a:rPr lang="en-US" altLang="en-US" sz="1800" dirty="0"/>
              <a:t>Ensure establishment and communication of quality policies, and provide appropriate resources and training to achieve the quality objectives</a:t>
            </a:r>
          </a:p>
          <a:p>
            <a:pPr lvl="1" eaLnBrk="1" hangingPunct="1">
              <a:buFont typeface="Wingdings" panose="05000000000000000000" pitchFamily="2" charset="2"/>
              <a:buChar char="§"/>
            </a:pPr>
            <a:r>
              <a:rPr lang="en-US" altLang="en-US" sz="1800" dirty="0"/>
              <a:t>Communicate quality policies throughout the company and periodically review them to ensure effectiveness</a:t>
            </a:r>
          </a:p>
          <a:p>
            <a:pPr lvl="1" eaLnBrk="1" hangingPunct="1">
              <a:spcBef>
                <a:spcPts val="0"/>
              </a:spcBef>
              <a:buFont typeface="Wingdings" panose="05000000000000000000" pitchFamily="2" charset="2"/>
              <a:buChar char="§"/>
            </a:pPr>
            <a:r>
              <a:rPr lang="en-US" altLang="en-US" sz="1800" dirty="0"/>
              <a:t>Monitor performance measurements that determine </a:t>
            </a:r>
            <a:r>
              <a:rPr lang="en-US" sz="1800" dirty="0">
                <a:effectLst/>
                <a:ea typeface="Calibri" panose="020F0502020204030204" pitchFamily="34" charset="0"/>
                <a:cs typeface="Times New Roman" panose="02020603050405020304" pitchFamily="18" charset="0"/>
              </a:rPr>
              <a:t>progress</a:t>
            </a:r>
            <a:r>
              <a:rPr lang="en-US" sz="1800" spc="-5"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against</a:t>
            </a:r>
            <a:r>
              <a:rPr lang="en-US" sz="1800" spc="-5"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quality</a:t>
            </a:r>
            <a:r>
              <a:rPr lang="en-US" sz="1800" spc="-5"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objectives,</a:t>
            </a:r>
            <a:r>
              <a:rPr lang="en-US" sz="1800" spc="-5" dirty="0">
                <a:effectLst/>
                <a:ea typeface="Calibri" panose="020F0502020204030204" pitchFamily="34" charset="0"/>
                <a:cs typeface="Times New Roman" panose="02020603050405020304" pitchFamily="18" charset="0"/>
              </a:rPr>
              <a:t> communicate results </a:t>
            </a:r>
            <a:r>
              <a:rPr lang="en-US" sz="1800" dirty="0">
                <a:effectLst/>
                <a:ea typeface="Calibri" panose="020F0502020204030204" pitchFamily="34" charset="0"/>
                <a:cs typeface="Times New Roman" panose="02020603050405020304" pitchFamily="18" charset="0"/>
              </a:rPr>
              <a:t>regularly,</a:t>
            </a:r>
            <a:r>
              <a:rPr lang="en-US" sz="1800" spc="-5"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and</a:t>
            </a:r>
            <a:r>
              <a:rPr lang="en-US" sz="1800" spc="-5"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act upon them, whenever appropriate</a:t>
            </a:r>
            <a:endParaRPr lang="en-US" altLang="en-US" sz="1800" dirty="0"/>
          </a:p>
          <a:p>
            <a:pPr eaLnBrk="1" hangingPunct="1">
              <a:spcBef>
                <a:spcPts val="600"/>
              </a:spcBef>
            </a:pPr>
            <a:r>
              <a:rPr lang="en-US" altLang="en-US" sz="1800" dirty="0">
                <a:solidFill>
                  <a:srgbClr val="0099CC"/>
                </a:solidFill>
              </a:rPr>
              <a:t>Resource management</a:t>
            </a:r>
          </a:p>
          <a:p>
            <a:pPr lvl="1" eaLnBrk="1" hangingPunct="1">
              <a:spcBef>
                <a:spcPts val="0"/>
              </a:spcBef>
              <a:buFont typeface="Wingdings" panose="05000000000000000000" pitchFamily="2" charset="2"/>
              <a:buChar char="§"/>
            </a:pPr>
            <a:r>
              <a:rPr lang="en-US" altLang="en-US" sz="1800" dirty="0"/>
              <a:t>Assure adequate resources (</a:t>
            </a:r>
            <a:r>
              <a:rPr lang="en-US" sz="1800" spc="-5" dirty="0">
                <a:effectLst/>
                <a:ea typeface="Times New Roman" panose="02020603050405020304" pitchFamily="18" charset="0"/>
                <a:cs typeface="Times New Roman" panose="02020603050405020304" pitchFamily="18" charset="0"/>
              </a:rPr>
              <a:t>human,</a:t>
            </a:r>
            <a:r>
              <a:rPr lang="en-US" sz="1800" dirty="0">
                <a:effectLst/>
                <a:ea typeface="Times New Roman" panose="02020603050405020304" pitchFamily="18" charset="0"/>
                <a:cs typeface="Times New Roman" panose="02020603050405020304" pitchFamily="18" charset="0"/>
              </a:rPr>
              <a:t> financial, </a:t>
            </a:r>
            <a:r>
              <a:rPr lang="en-US" sz="1800" spc="-5" dirty="0">
                <a:effectLst/>
                <a:ea typeface="Times New Roman" panose="02020603050405020304" pitchFamily="18" charset="0"/>
                <a:cs typeface="Times New Roman" panose="02020603050405020304" pitchFamily="18" charset="0"/>
              </a:rPr>
              <a:t>materials,</a:t>
            </a:r>
            <a:r>
              <a:rPr lang="en-US" sz="1800" dirty="0">
                <a:effectLst/>
                <a:ea typeface="Times New Roman" panose="02020603050405020304" pitchFamily="18" charset="0"/>
                <a:cs typeface="Times New Roman" panose="02020603050405020304" pitchFamily="18" charset="0"/>
              </a:rPr>
              <a:t> facilities, </a:t>
            </a:r>
            <a:r>
              <a:rPr lang="en-US" sz="1800" spc="-5" dirty="0">
                <a:effectLst/>
                <a:ea typeface="Times New Roman" panose="02020603050405020304" pitchFamily="18" charset="0"/>
                <a:cs typeface="Times New Roman" panose="02020603050405020304" pitchFamily="18" charset="0"/>
              </a:rPr>
              <a:t>and</a:t>
            </a:r>
            <a:r>
              <a:rPr lang="en-US" sz="1800" dirty="0">
                <a:effectLst/>
                <a:ea typeface="Times New Roman" panose="02020603050405020304" pitchFamily="18" charset="0"/>
                <a:cs typeface="Times New Roman" panose="02020603050405020304" pitchFamily="18" charset="0"/>
              </a:rPr>
              <a:t> </a:t>
            </a:r>
            <a:r>
              <a:rPr lang="en-US" sz="1800" spc="-5" dirty="0">
                <a:effectLst/>
                <a:ea typeface="Times New Roman" panose="02020603050405020304" pitchFamily="18" charset="0"/>
                <a:cs typeface="Times New Roman" panose="02020603050405020304" pitchFamily="18" charset="0"/>
              </a:rPr>
              <a:t>equipment)</a:t>
            </a:r>
            <a:r>
              <a:rPr lang="en-US" sz="1800" dirty="0">
                <a:effectLst/>
                <a:ea typeface="Times New Roman" panose="02020603050405020304" pitchFamily="18" charset="0"/>
                <a:cs typeface="Times New Roman" panose="02020603050405020304" pitchFamily="18" charset="0"/>
              </a:rPr>
              <a:t> to </a:t>
            </a:r>
            <a:r>
              <a:rPr lang="en-US" sz="1800" spc="-5" dirty="0">
                <a:effectLst/>
                <a:ea typeface="Times New Roman" panose="02020603050405020304" pitchFamily="18" charset="0"/>
                <a:cs typeface="Times New Roman" panose="02020603050405020304" pitchFamily="18" charset="0"/>
              </a:rPr>
              <a:t>implement</a:t>
            </a:r>
            <a:r>
              <a:rPr lang="en-US" sz="1800" dirty="0">
                <a:effectLst/>
                <a:ea typeface="Times New Roman" panose="02020603050405020304" pitchFamily="18" charset="0"/>
                <a:cs typeface="Times New Roman" panose="02020603050405020304" pitchFamily="18" charset="0"/>
              </a:rPr>
              <a:t> and </a:t>
            </a:r>
            <a:r>
              <a:rPr lang="en-US" sz="1800" spc="-5" dirty="0">
                <a:effectLst/>
                <a:ea typeface="Times New Roman" panose="02020603050405020304" pitchFamily="18" charset="0"/>
                <a:cs typeface="Times New Roman" panose="02020603050405020304" pitchFamily="18" charset="0"/>
              </a:rPr>
              <a:t>maintain</a:t>
            </a:r>
            <a:r>
              <a:rPr lang="en-US" sz="1800" dirty="0">
                <a:effectLst/>
                <a:ea typeface="Times New Roman" panose="02020603050405020304" pitchFamily="18" charset="0"/>
                <a:cs typeface="Times New Roman" panose="02020603050405020304" pitchFamily="18" charset="0"/>
              </a:rPr>
              <a:t> </a:t>
            </a:r>
            <a:r>
              <a:rPr lang="en-US" sz="1800" spc="-5" dirty="0">
                <a:effectLst/>
                <a:ea typeface="Times New Roman" panose="02020603050405020304" pitchFamily="18" charset="0"/>
                <a:cs typeface="Times New Roman" panose="02020603050405020304" pitchFamily="18" charset="0"/>
              </a:rPr>
              <a:t>the</a:t>
            </a:r>
            <a:r>
              <a:rPr lang="en-US" sz="1800" spc="355" dirty="0">
                <a:effectLst/>
                <a:ea typeface="Times New Roman" panose="02020603050405020304" pitchFamily="18" charset="0"/>
                <a:cs typeface="Times New Roman" panose="02020603050405020304" pitchFamily="18" charset="0"/>
              </a:rPr>
              <a:t> </a:t>
            </a:r>
            <a:r>
              <a:rPr lang="en-US" sz="1800" spc="-5" dirty="0">
                <a:effectLst/>
                <a:ea typeface="Times New Roman" panose="02020603050405020304" pitchFamily="18" charset="0"/>
                <a:cs typeface="Times New Roman" panose="02020603050405020304" pitchFamily="18" charset="0"/>
              </a:rPr>
              <a:t>pharmaceutical</a:t>
            </a:r>
            <a:r>
              <a:rPr lang="en-US" sz="1800" dirty="0">
                <a:effectLst/>
                <a:ea typeface="Times New Roman" panose="02020603050405020304" pitchFamily="18" charset="0"/>
                <a:cs typeface="Times New Roman" panose="02020603050405020304" pitchFamily="18" charset="0"/>
              </a:rPr>
              <a:t> quality </a:t>
            </a:r>
            <a:r>
              <a:rPr lang="en-US" sz="1800" spc="-5" dirty="0">
                <a:effectLst/>
                <a:ea typeface="Times New Roman" panose="02020603050405020304" pitchFamily="18" charset="0"/>
                <a:cs typeface="Times New Roman" panose="02020603050405020304" pitchFamily="18" charset="0"/>
              </a:rPr>
              <a:t>system</a:t>
            </a:r>
            <a:r>
              <a:rPr lang="en-US" sz="1800" spc="-1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and continually improve its effectiveness</a:t>
            </a:r>
          </a:p>
          <a:p>
            <a:pPr lvl="1" eaLnBrk="1" hangingPunct="1">
              <a:spcBef>
                <a:spcPts val="0"/>
              </a:spcBef>
              <a:buFont typeface="Wingdings" panose="05000000000000000000" pitchFamily="2" charset="2"/>
              <a:buChar char="§"/>
            </a:pPr>
            <a:r>
              <a:rPr lang="en-US" sz="1800" spc="-5" dirty="0">
                <a:effectLst/>
                <a:ea typeface="Times New Roman" panose="02020603050405020304" pitchFamily="18" charset="0"/>
                <a:cs typeface="Times New Roman" panose="02020603050405020304" pitchFamily="18" charset="0"/>
              </a:rPr>
              <a:t>Appropriately apply resources </a:t>
            </a:r>
            <a:r>
              <a:rPr lang="en-US" sz="1800" dirty="0">
                <a:effectLst/>
                <a:ea typeface="Times New Roman" panose="02020603050405020304" pitchFamily="18" charset="0"/>
                <a:cs typeface="Times New Roman" panose="02020603050405020304" pitchFamily="18" charset="0"/>
              </a:rPr>
              <a:t>to</a:t>
            </a:r>
            <a:r>
              <a:rPr lang="en-US" sz="1800" spc="-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a:t>
            </a:r>
            <a:r>
              <a:rPr lang="en-US" sz="1800" spc="-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specific</a:t>
            </a:r>
            <a:r>
              <a:rPr lang="en-US" sz="1800" spc="155"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product, process, or site.</a:t>
            </a:r>
          </a:p>
          <a:p>
            <a:pPr lvl="1" eaLnBrk="1" hangingPunct="1"/>
            <a:endParaRPr lang="en-US" altLang="en-US" sz="1800" dirty="0">
              <a:solidFill>
                <a:srgbClr val="FF0000"/>
              </a:solidFill>
            </a:endParaRPr>
          </a:p>
        </p:txBody>
      </p:sp>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7C5F309-5687-7310-B7FC-62CE1CD2D774}"/>
              </a:ext>
            </a:extLst>
          </p:cNvPr>
          <p:cNvSpPr>
            <a:spLocks noGrp="1" noChangeArrowheads="1"/>
          </p:cNvSpPr>
          <p:nvPr>
            <p:ph type="title" idx="4294967295"/>
          </p:nvPr>
        </p:nvSpPr>
        <p:spPr>
          <a:xfrm>
            <a:off x="3004592" y="129208"/>
            <a:ext cx="6120680" cy="1219200"/>
          </a:xfrm>
        </p:spPr>
        <p:txBody>
          <a:bodyPr/>
          <a:lstStyle/>
          <a:p>
            <a:pPr eaLnBrk="1" hangingPunct="1"/>
            <a:r>
              <a:rPr lang="en-US" altLang="en-US" sz="2800" dirty="0"/>
              <a:t>Senior Management Responsibilities cont’d </a:t>
            </a:r>
          </a:p>
        </p:txBody>
      </p:sp>
      <p:sp>
        <p:nvSpPr>
          <p:cNvPr id="29700" name="Rectangle 3">
            <a:extLst>
              <a:ext uri="{FF2B5EF4-FFF2-40B4-BE49-F238E27FC236}">
                <a16:creationId xmlns:a16="http://schemas.microsoft.com/office/drawing/2014/main" id="{9C8AB339-D805-7353-1CC3-48740AD74D42}"/>
              </a:ext>
            </a:extLst>
          </p:cNvPr>
          <p:cNvSpPr>
            <a:spLocks noGrp="1" noChangeArrowheads="1"/>
          </p:cNvSpPr>
          <p:nvPr>
            <p:ph type="body" idx="4294967295"/>
          </p:nvPr>
        </p:nvSpPr>
        <p:spPr>
          <a:xfrm>
            <a:off x="484312" y="1234107"/>
            <a:ext cx="8496944" cy="5766767"/>
          </a:xfrm>
        </p:spPr>
        <p:txBody>
          <a:bodyPr/>
          <a:lstStyle/>
          <a:p>
            <a:pPr eaLnBrk="1" hangingPunct="1"/>
            <a:r>
              <a:rPr lang="en-US" altLang="en-US" sz="1700" dirty="0">
                <a:solidFill>
                  <a:srgbClr val="0099CC"/>
                </a:solidFill>
              </a:rPr>
              <a:t>Internal communications</a:t>
            </a:r>
          </a:p>
          <a:p>
            <a:pPr lvl="1" eaLnBrk="1" hangingPunct="1"/>
            <a:r>
              <a:rPr lang="en-US" sz="1700" dirty="0">
                <a:effectLst/>
                <a:ea typeface="Times New Roman" panose="02020603050405020304" pitchFamily="18" charset="0"/>
                <a:cs typeface="Times New Roman" panose="02020603050405020304" pitchFamily="18" charset="0"/>
              </a:rPr>
              <a:t>Processes should ensure the</a:t>
            </a:r>
            <a:r>
              <a:rPr lang="en-US" sz="1700" spc="-5" dirty="0">
                <a:effectLst/>
                <a:ea typeface="Times New Roman" panose="02020603050405020304" pitchFamily="18" charset="0"/>
                <a:cs typeface="Times New Roman" panose="02020603050405020304" pitchFamily="18" charset="0"/>
              </a:rPr>
              <a:t> flow of appropriate information between</a:t>
            </a:r>
            <a:r>
              <a:rPr lang="en-US" sz="1700" spc="120"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all</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levels</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of</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the</a:t>
            </a:r>
            <a:r>
              <a:rPr lang="en-US" sz="1700" spc="-5" dirty="0">
                <a:effectLst/>
                <a:ea typeface="Times New Roman" panose="02020603050405020304" pitchFamily="18" charset="0"/>
                <a:cs typeface="Times New Roman" panose="02020603050405020304" pitchFamily="18" charset="0"/>
              </a:rPr>
              <a:t> company</a:t>
            </a:r>
            <a:r>
              <a:rPr lang="en-US" sz="1700" spc="-5" dirty="0">
                <a:ea typeface="Times New Roman" panose="02020603050405020304" pitchFamily="18" charset="0"/>
                <a:cs typeface="Times New Roman" panose="02020603050405020304" pitchFamily="18" charset="0"/>
              </a:rPr>
              <a:t>, and </a:t>
            </a:r>
            <a:r>
              <a:rPr lang="en-US" sz="1700" spc="-5" dirty="0">
                <a:effectLst/>
                <a:ea typeface="Times New Roman" panose="02020603050405020304" pitchFamily="18" charset="0"/>
                <a:cs typeface="Times New Roman" panose="02020603050405020304" pitchFamily="18" charset="0"/>
              </a:rPr>
              <a:t>the </a:t>
            </a:r>
            <a:r>
              <a:rPr lang="en-US" sz="1700" dirty="0">
                <a:effectLst/>
                <a:ea typeface="Times New Roman" panose="02020603050405020304" pitchFamily="18" charset="0"/>
                <a:cs typeface="Times New Roman" panose="02020603050405020304" pitchFamily="18" charset="0"/>
              </a:rPr>
              <a:t>appropriate</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and</a:t>
            </a:r>
            <a:r>
              <a:rPr lang="en-US" sz="1700" spc="-5" dirty="0">
                <a:effectLst/>
                <a:ea typeface="Times New Roman" panose="02020603050405020304" pitchFamily="18" charset="0"/>
                <a:cs typeface="Times New Roman" panose="02020603050405020304" pitchFamily="18" charset="0"/>
              </a:rPr>
              <a:t> timely </a:t>
            </a:r>
            <a:r>
              <a:rPr lang="en-US" sz="1700" dirty="0">
                <a:effectLst/>
                <a:ea typeface="Times New Roman" panose="02020603050405020304" pitchFamily="18" charset="0"/>
                <a:cs typeface="Times New Roman" panose="02020603050405020304" pitchFamily="18" charset="0"/>
              </a:rPr>
              <a:t>escalation</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of</a:t>
            </a:r>
            <a:r>
              <a:rPr lang="en-US" sz="1700" spc="130"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certain product quality and </a:t>
            </a:r>
            <a:r>
              <a:rPr lang="en-US" sz="1700" spc="-5" dirty="0">
                <a:effectLst/>
                <a:ea typeface="Times New Roman" panose="02020603050405020304" pitchFamily="18" charset="0"/>
                <a:cs typeface="Times New Roman" panose="02020603050405020304" pitchFamily="18" charset="0"/>
              </a:rPr>
              <a:t>pharmaceutical</a:t>
            </a:r>
            <a:r>
              <a:rPr lang="en-US" sz="1700" dirty="0">
                <a:effectLst/>
                <a:ea typeface="Times New Roman" panose="02020603050405020304" pitchFamily="18" charset="0"/>
                <a:cs typeface="Times New Roman" panose="02020603050405020304" pitchFamily="18" charset="0"/>
              </a:rPr>
              <a:t> quality system</a:t>
            </a:r>
            <a:r>
              <a:rPr lang="en-US" sz="1700" spc="-10"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issues.</a:t>
            </a:r>
          </a:p>
          <a:p>
            <a:pPr eaLnBrk="1" hangingPunct="1">
              <a:lnSpc>
                <a:spcPts val="4907"/>
              </a:lnSpc>
            </a:pPr>
            <a:r>
              <a:rPr lang="en-US" altLang="en-US" sz="1700" dirty="0">
                <a:solidFill>
                  <a:srgbClr val="0099CC"/>
                </a:solidFill>
              </a:rPr>
              <a:t>Management of Outsourced activities and Quality of Purchased Materials</a:t>
            </a:r>
            <a:r>
              <a:rPr lang="en-US" altLang="en-US" sz="1700" dirty="0"/>
              <a:t>: </a:t>
            </a:r>
          </a:p>
          <a:p>
            <a:pPr lvl="1" eaLnBrk="1" hangingPunct="1">
              <a:spcBef>
                <a:spcPts val="0"/>
              </a:spcBef>
              <a:spcAft>
                <a:spcPts val="600"/>
              </a:spcAft>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Use quality risk </a:t>
            </a:r>
            <a:r>
              <a:rPr lang="en-US" sz="1700" spc="-5" dirty="0">
                <a:effectLst/>
                <a:ea typeface="Times New Roman" panose="02020603050405020304" pitchFamily="18" charset="0"/>
                <a:cs typeface="Times New Roman" panose="02020603050405020304" pitchFamily="18" charset="0"/>
              </a:rPr>
              <a:t>management</a:t>
            </a:r>
            <a:r>
              <a:rPr lang="en-US" sz="1700" dirty="0">
                <a:effectLst/>
                <a:ea typeface="Times New Roman" panose="02020603050405020304" pitchFamily="18" charset="0"/>
                <a:cs typeface="Times New Roman" panose="02020603050405020304" pitchFamily="18" charset="0"/>
              </a:rPr>
              <a:t> principles to develop a program that effectively oversees external materials and outsourced functions (</a:t>
            </a:r>
            <a:r>
              <a:rPr lang="en-US" sz="1700" dirty="0">
                <a:ea typeface="Times New Roman" panose="02020603050405020304" pitchFamily="18" charset="0"/>
                <a:cs typeface="Times New Roman" panose="02020603050405020304" pitchFamily="18" charset="0"/>
              </a:rPr>
              <a:t>e.g., </a:t>
            </a:r>
            <a:r>
              <a:rPr lang="en-US" sz="1700" spc="-5" dirty="0">
                <a:ea typeface="Times New Roman" panose="02020603050405020304" pitchFamily="18" charset="0"/>
                <a:cs typeface="Times New Roman" panose="02020603050405020304" pitchFamily="18" charset="0"/>
              </a:rPr>
              <a:t>audits, material</a:t>
            </a:r>
            <a:r>
              <a:rPr lang="en-US" sz="1700" dirty="0">
                <a:ea typeface="Times New Roman" panose="02020603050405020304" pitchFamily="18" charset="0"/>
                <a:cs typeface="Times New Roman" panose="02020603050405020304" pitchFamily="18" charset="0"/>
              </a:rPr>
              <a:t> evaluations, qualifications, supplier change management approvals);</a:t>
            </a:r>
          </a:p>
          <a:p>
            <a:pPr lvl="1" eaLnBrk="1" hangingPunct="1">
              <a:spcBef>
                <a:spcPts val="0"/>
              </a:spcBef>
              <a:spcAft>
                <a:spcPts val="600"/>
              </a:spcAft>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Assess potential outsourcing</a:t>
            </a:r>
            <a:r>
              <a:rPr lang="en-US" sz="1700" spc="-5" dirty="0">
                <a:effectLst/>
                <a:ea typeface="Times New Roman" panose="02020603050405020304" pitchFamily="18" charset="0"/>
                <a:cs typeface="Times New Roman" panose="02020603050405020304" pitchFamily="18" charset="0"/>
              </a:rPr>
              <a:t> suppliers </a:t>
            </a:r>
            <a:r>
              <a:rPr lang="en-US" sz="1700" dirty="0">
                <a:effectLst/>
                <a:ea typeface="Times New Roman" panose="02020603050405020304" pitchFamily="18" charset="0"/>
                <a:cs typeface="Times New Roman" panose="02020603050405020304" pitchFamily="18" charset="0"/>
              </a:rPr>
              <a:t>or </a:t>
            </a:r>
            <a:r>
              <a:rPr lang="en-US" sz="1700" spc="-5" dirty="0">
                <a:effectLst/>
                <a:ea typeface="Times New Roman" panose="02020603050405020304" pitchFamily="18" charset="0"/>
                <a:cs typeface="Times New Roman" panose="02020603050405020304" pitchFamily="18" charset="0"/>
              </a:rPr>
              <a:t>material suppliers prior to decision whether to select them as a supply chain partner (ensure suitability</a:t>
            </a:r>
            <a:r>
              <a:rPr lang="en-US" sz="1700" spc="24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and</a:t>
            </a:r>
            <a:r>
              <a:rPr lang="en-US" sz="1700" spc="-5" dirty="0">
                <a:effectLst/>
                <a:ea typeface="Times New Roman" panose="02020603050405020304" pitchFamily="18" charset="0"/>
                <a:cs typeface="Times New Roman" panose="02020603050405020304" pitchFamily="18" charset="0"/>
              </a:rPr>
              <a:t> competence);</a:t>
            </a:r>
          </a:p>
          <a:p>
            <a:pPr lvl="1" eaLnBrk="1" hangingPunct="1">
              <a:spcBef>
                <a:spcPts val="0"/>
              </a:spcBef>
              <a:spcAft>
                <a:spcPts val="600"/>
              </a:spcAft>
              <a:buFont typeface="Wingdings" panose="05000000000000000000" pitchFamily="2" charset="2"/>
              <a:buChar char="§"/>
            </a:pPr>
            <a:r>
              <a:rPr lang="en-US" sz="1700" dirty="0">
                <a:effectLst/>
                <a:ea typeface="Times New Roman" panose="02020603050405020304" pitchFamily="18" charset="0"/>
                <a:cs typeface="Times New Roman" panose="02020603050405020304" pitchFamily="18" charset="0"/>
              </a:rPr>
              <a:t>Define the specific supply chain, and ensure that the agreed supply chain is being used;</a:t>
            </a:r>
          </a:p>
          <a:p>
            <a:pPr lvl="1" eaLnBrk="1" hangingPunct="1">
              <a:spcBef>
                <a:spcPts val="0"/>
              </a:spcBef>
              <a:spcAft>
                <a:spcPts val="600"/>
              </a:spcAft>
              <a:buFont typeface="Wingdings" panose="05000000000000000000" pitchFamily="2" charset="2"/>
              <a:buChar char="§"/>
            </a:pPr>
            <a:r>
              <a:rPr lang="en-US" sz="1700" spc="-5" dirty="0">
                <a:effectLst/>
                <a:ea typeface="Times New Roman" panose="02020603050405020304" pitchFamily="18" charset="0"/>
                <a:cs typeface="Times New Roman" panose="02020603050405020304" pitchFamily="18" charset="0"/>
              </a:rPr>
              <a:t>Define responsibilities and communication </a:t>
            </a:r>
            <a:r>
              <a:rPr lang="en-US" sz="1700" dirty="0">
                <a:effectLst/>
                <a:ea typeface="Times New Roman" panose="02020603050405020304" pitchFamily="18" charset="0"/>
                <a:cs typeface="Times New Roman" panose="02020603050405020304" pitchFamily="18" charset="0"/>
              </a:rPr>
              <a:t>processes (e.g., </a:t>
            </a:r>
            <a:r>
              <a:rPr lang="en-US" sz="1700" dirty="0">
                <a:ea typeface="Times New Roman" panose="02020603050405020304" pitchFamily="18" charset="0"/>
                <a:cs typeface="Times New Roman" panose="02020603050405020304" pitchFamily="18" charset="0"/>
              </a:rPr>
              <a:t>required </a:t>
            </a:r>
            <a:r>
              <a:rPr lang="en-US" sz="1700" dirty="0">
                <a:effectLst/>
                <a:ea typeface="Times New Roman" panose="02020603050405020304" pitchFamily="18" charset="0"/>
                <a:cs typeface="Times New Roman" panose="02020603050405020304" pitchFamily="18" charset="0"/>
              </a:rPr>
              <a:t>notifications, regular meetings)</a:t>
            </a:r>
            <a:r>
              <a:rPr lang="en-US" sz="1700" spc="-5" dirty="0">
                <a:effectLst/>
                <a:ea typeface="Times New Roman" panose="02020603050405020304" pitchFamily="18" charset="0"/>
                <a:cs typeface="Times New Roman" panose="02020603050405020304" pitchFamily="18" charset="0"/>
              </a:rPr>
              <a:t> within </a:t>
            </a:r>
            <a:r>
              <a:rPr lang="en-US" sz="1700" dirty="0">
                <a:effectLst/>
                <a:ea typeface="Times New Roman" panose="02020603050405020304" pitchFamily="18" charset="0"/>
                <a:cs typeface="Times New Roman" panose="02020603050405020304" pitchFamily="18" charset="0"/>
              </a:rPr>
              <a:t>written quality </a:t>
            </a:r>
            <a:r>
              <a:rPr lang="en-US" sz="1700" spc="-5" dirty="0">
                <a:effectLst/>
                <a:ea typeface="Times New Roman" panose="02020603050405020304" pitchFamily="18" charset="0"/>
                <a:cs typeface="Times New Roman" panose="02020603050405020304" pitchFamily="18" charset="0"/>
              </a:rPr>
              <a:t>agreements;</a:t>
            </a:r>
            <a:endParaRPr lang="en-US" sz="1700" dirty="0">
              <a:ea typeface="Times New Roman" panose="02020603050405020304" pitchFamily="18" charset="0"/>
              <a:cs typeface="Times New Roman" panose="02020603050405020304" pitchFamily="18" charset="0"/>
            </a:endParaRPr>
          </a:p>
          <a:p>
            <a:pPr lvl="1" eaLnBrk="1" hangingPunct="1">
              <a:spcBef>
                <a:spcPts val="0"/>
              </a:spcBef>
              <a:spcAft>
                <a:spcPts val="600"/>
              </a:spcAft>
              <a:buFont typeface="Wingdings" panose="05000000000000000000" pitchFamily="2" charset="2"/>
              <a:buChar char="§"/>
            </a:pPr>
            <a:r>
              <a:rPr lang="en-US" sz="1700" spc="-5" dirty="0">
                <a:effectLst/>
                <a:ea typeface="Times New Roman" panose="02020603050405020304" pitchFamily="18" charset="0"/>
                <a:cs typeface="Times New Roman" panose="02020603050405020304" pitchFamily="18" charset="0"/>
              </a:rPr>
              <a:t>Monitor </a:t>
            </a:r>
            <a:r>
              <a:rPr lang="en-US" sz="1700" dirty="0">
                <a:effectLst/>
                <a:ea typeface="Times New Roman" panose="02020603050405020304" pitchFamily="18" charset="0"/>
                <a:cs typeface="Times New Roman" panose="02020603050405020304" pitchFamily="18" charset="0"/>
              </a:rPr>
              <a:t>and</a:t>
            </a:r>
            <a:r>
              <a:rPr lang="en-US" sz="1700" spc="-5"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review</a:t>
            </a:r>
            <a:r>
              <a:rPr lang="en-US" sz="1700" spc="-5" dirty="0">
                <a:effectLst/>
                <a:ea typeface="Times New Roman" panose="02020603050405020304" pitchFamily="18" charset="0"/>
                <a:cs typeface="Times New Roman" panose="02020603050405020304" pitchFamily="18" charset="0"/>
              </a:rPr>
              <a:t> ongoing performance </a:t>
            </a:r>
            <a:r>
              <a:rPr lang="en-US" sz="1700" dirty="0">
                <a:effectLst/>
                <a:ea typeface="Times New Roman" panose="02020603050405020304" pitchFamily="18" charset="0"/>
                <a:cs typeface="Times New Roman" panose="02020603050405020304" pitchFamily="18" charset="0"/>
              </a:rPr>
              <a:t>of</a:t>
            </a:r>
            <a:r>
              <a:rPr lang="en-US" sz="1700" spc="-10" dirty="0">
                <a:effectLst/>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service providers of outsourced activities and suppliers of purchased materials and</a:t>
            </a:r>
            <a:r>
              <a:rPr lang="en-US" sz="1700" spc="-5" dirty="0">
                <a:ea typeface="Times New Roman" panose="02020603050405020304" pitchFamily="18" charset="0"/>
                <a:cs typeface="Times New Roman" panose="02020603050405020304" pitchFamily="18" charset="0"/>
              </a:rPr>
              <a:t> </a:t>
            </a:r>
            <a:r>
              <a:rPr lang="en-US" sz="1700" dirty="0">
                <a:effectLst/>
                <a:ea typeface="Times New Roman" panose="02020603050405020304" pitchFamily="18" charset="0"/>
                <a:cs typeface="Times New Roman" panose="02020603050405020304" pitchFamily="18" charset="0"/>
              </a:rPr>
              <a:t>identify and </a:t>
            </a:r>
            <a:r>
              <a:rPr lang="en-US" sz="1700" spc="-5" dirty="0">
                <a:effectLst/>
                <a:ea typeface="Times New Roman" panose="02020603050405020304" pitchFamily="18" charset="0"/>
                <a:cs typeface="Times New Roman" panose="02020603050405020304" pitchFamily="18" charset="0"/>
              </a:rPr>
              <a:t>implement</a:t>
            </a:r>
            <a:r>
              <a:rPr lang="en-US" sz="1700" dirty="0">
                <a:effectLst/>
                <a:ea typeface="Times New Roman" panose="02020603050405020304" pitchFamily="18" charset="0"/>
                <a:cs typeface="Times New Roman" panose="02020603050405020304" pitchFamily="18" charset="0"/>
              </a:rPr>
              <a:t> </a:t>
            </a:r>
            <a:r>
              <a:rPr lang="en-US" sz="1700" spc="-5" dirty="0">
                <a:effectLst/>
                <a:ea typeface="Times New Roman" panose="02020603050405020304" pitchFamily="18" charset="0"/>
                <a:cs typeface="Times New Roman" panose="02020603050405020304" pitchFamily="18" charset="0"/>
              </a:rPr>
              <a:t>improvements.</a:t>
            </a:r>
            <a:r>
              <a:rPr lang="en-US" sz="1700" dirty="0">
                <a:effectLst/>
                <a:ea typeface="Times New Roman" panose="02020603050405020304" pitchFamily="18" charset="0"/>
                <a:cs typeface="Times New Roman" panose="02020603050405020304" pitchFamily="18" charset="0"/>
              </a:rPr>
              <a:t> </a:t>
            </a:r>
          </a:p>
          <a:p>
            <a:pPr lvl="2" eaLnBrk="1" hangingPunct="1">
              <a:spcBef>
                <a:spcPts val="0"/>
              </a:spcBef>
              <a:spcAft>
                <a:spcPts val="600"/>
              </a:spcAft>
              <a:buFontTx/>
              <a:buNone/>
            </a:pPr>
            <a:endParaRPr lang="en-US" altLang="en-US" sz="1700" dirty="0"/>
          </a:p>
          <a:p>
            <a:pPr lvl="1" eaLnBrk="1" hangingPunct="1"/>
            <a:endParaRPr lang="en-US" altLang="en-US" sz="1700" dirty="0"/>
          </a:p>
        </p:txBody>
      </p:sp>
    </p:spTree>
    <p:extLst>
      <p:ext uri="{BB962C8B-B14F-4D97-AF65-F5344CB8AC3E}">
        <p14:creationId xmlns:p14="http://schemas.microsoft.com/office/powerpoint/2010/main" val="1833234026"/>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D4B0D00-6C92-3DD2-6CA7-CA342F24D820}"/>
              </a:ext>
            </a:extLst>
          </p:cNvPr>
          <p:cNvSpPr>
            <a:spLocks noGrp="1" noChangeArrowheads="1"/>
          </p:cNvSpPr>
          <p:nvPr>
            <p:ph type="title"/>
          </p:nvPr>
        </p:nvSpPr>
        <p:spPr>
          <a:xfrm>
            <a:off x="3118636" y="250884"/>
            <a:ext cx="6006636" cy="1058333"/>
          </a:xfrm>
        </p:spPr>
        <p:txBody>
          <a:bodyPr/>
          <a:lstStyle/>
          <a:p>
            <a:pPr algn="l" eaLnBrk="1" hangingPunct="1"/>
            <a:r>
              <a:rPr lang="en-US" altLang="en-US" sz="2800" b="1">
                <a:solidFill>
                  <a:srgbClr val="0099CC"/>
                </a:solidFill>
              </a:rPr>
              <a:t>Senior Management Responsibilities cont’d </a:t>
            </a:r>
            <a:endParaRPr lang="en-GB" altLang="en-US" sz="2800">
              <a:solidFill>
                <a:srgbClr val="0099CC"/>
              </a:solidFill>
            </a:endParaRPr>
          </a:p>
        </p:txBody>
      </p:sp>
      <p:sp>
        <p:nvSpPr>
          <p:cNvPr id="23556" name="Rectangle 3">
            <a:extLst>
              <a:ext uri="{FF2B5EF4-FFF2-40B4-BE49-F238E27FC236}">
                <a16:creationId xmlns:a16="http://schemas.microsoft.com/office/drawing/2014/main" id="{DEB8089A-D0AB-812F-C3BF-27DE7B817ABA}"/>
              </a:ext>
            </a:extLst>
          </p:cNvPr>
          <p:cNvSpPr>
            <a:spLocks noGrp="1" noChangeArrowheads="1"/>
          </p:cNvSpPr>
          <p:nvPr>
            <p:ph type="body" idx="1"/>
          </p:nvPr>
        </p:nvSpPr>
        <p:spPr>
          <a:xfrm>
            <a:off x="196280" y="1572255"/>
            <a:ext cx="9073008" cy="5521232"/>
          </a:xfrm>
        </p:spPr>
        <p:txBody>
          <a:bodyPr/>
          <a:lstStyle/>
          <a:p>
            <a:pPr marL="451485" lvl="1" indent="0" algn="just" eaLnBrk="1" hangingPunct="1">
              <a:spcBef>
                <a:spcPct val="10000"/>
              </a:spcBef>
              <a:buNone/>
            </a:pPr>
            <a:r>
              <a:rPr lang="en-GB" altLang="en-US" sz="1700" b="1">
                <a:solidFill>
                  <a:srgbClr val="0099CC"/>
                </a:solidFill>
                <a:latin typeface="Arial"/>
                <a:cs typeface="Calibri"/>
              </a:rPr>
              <a:t>ICH Q10 </a:t>
            </a:r>
            <a:r>
              <a:rPr lang="en-GB" altLang="en-US" sz="1700">
                <a:latin typeface="Arial"/>
                <a:cs typeface="Calibri"/>
              </a:rPr>
              <a:t>describes the importance of </a:t>
            </a:r>
            <a:r>
              <a:rPr lang="en-GB" altLang="en-US" sz="1700" u="sng">
                <a:latin typeface="Arial"/>
                <a:cs typeface="Calibri"/>
              </a:rPr>
              <a:t>senior management </a:t>
            </a:r>
            <a:r>
              <a:rPr lang="en-GB" altLang="en-US" sz="1700">
                <a:latin typeface="Arial"/>
                <a:cs typeface="Calibri"/>
              </a:rPr>
              <a:t>accountability and responsibility. This lifecycle responsibility includes requires particular vigilance during the </a:t>
            </a:r>
            <a:r>
              <a:rPr lang="en-GB" altLang="en-US" sz="1700" i="1">
                <a:latin typeface="Arial"/>
                <a:cs typeface="Calibri"/>
              </a:rPr>
              <a:t>commercial phase</a:t>
            </a:r>
            <a:r>
              <a:rPr lang="en-GB" altLang="en-US" sz="1700">
                <a:latin typeface="Arial"/>
                <a:cs typeface="Calibri"/>
              </a:rPr>
              <a:t> of the lifecycle, and includes:</a:t>
            </a:r>
            <a:endParaRPr lang="en-GB" altLang="en-US" sz="1700" strike="sngStrike">
              <a:latin typeface="Arial"/>
              <a:cs typeface="Calibri"/>
            </a:endParaRPr>
          </a:p>
          <a:p>
            <a:pPr marL="792480" marR="171450" lvl="1" indent="-304800" algn="just">
              <a:spcBef>
                <a:spcPts val="955"/>
              </a:spcBef>
              <a:spcAft>
                <a:spcPts val="0"/>
              </a:spcAft>
              <a:buSzPts val="1200"/>
              <a:buFont typeface="Times New Roman" panose="02020603050405020304" pitchFamily="18" charset="0"/>
              <a:buAutoNum type="arabicParenBoth"/>
              <a:tabLst>
                <a:tab pos="968617" algn="l"/>
              </a:tabLst>
            </a:pPr>
            <a:r>
              <a:rPr lang="en-US" sz="1700">
                <a:latin typeface="Arial"/>
                <a:ea typeface="Times New Roman" panose="02020603050405020304" pitchFamily="18" charset="0"/>
                <a:cs typeface="Calibri"/>
              </a:rPr>
              <a:t>Participate in the design, </a:t>
            </a:r>
            <a:r>
              <a:rPr lang="en-US" sz="1700" spc="-5">
                <a:latin typeface="Arial"/>
                <a:ea typeface="Times New Roman" panose="02020603050405020304" pitchFamily="18" charset="0"/>
                <a:cs typeface="Calibri"/>
              </a:rPr>
              <a:t>implementation,</a:t>
            </a:r>
            <a:r>
              <a:rPr lang="en-US" sz="1700">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monitoring,</a:t>
            </a:r>
            <a:r>
              <a:rPr lang="en-US" sz="1700">
                <a:latin typeface="Arial"/>
                <a:ea typeface="Times New Roman" panose="02020603050405020304" pitchFamily="18" charset="0"/>
                <a:cs typeface="Calibri"/>
              </a:rPr>
              <a:t> and </a:t>
            </a:r>
            <a:r>
              <a:rPr lang="en-US" sz="1700" spc="-5">
                <a:latin typeface="Arial"/>
                <a:ea typeface="Times New Roman" panose="02020603050405020304" pitchFamily="18" charset="0"/>
                <a:cs typeface="Calibri"/>
              </a:rPr>
              <a:t>maintenance</a:t>
            </a:r>
            <a:r>
              <a:rPr lang="en-US" sz="1700">
                <a:latin typeface="Arial"/>
                <a:ea typeface="Times New Roman" panose="02020603050405020304" pitchFamily="18" charset="0"/>
                <a:cs typeface="Calibri"/>
              </a:rPr>
              <a:t> of </a:t>
            </a:r>
            <a:r>
              <a:rPr lang="en-US" sz="1700" b="1">
                <a:solidFill>
                  <a:srgbClr val="0099CC"/>
                </a:solidFill>
                <a:latin typeface="Arial"/>
                <a:ea typeface="Times New Roman" panose="02020603050405020304" pitchFamily="18" charset="0"/>
                <a:cs typeface="Calibri"/>
              </a:rPr>
              <a:t>an</a:t>
            </a:r>
            <a:r>
              <a:rPr lang="en-US" sz="1700" b="1" spc="304">
                <a:solidFill>
                  <a:srgbClr val="0099CC"/>
                </a:solidFill>
                <a:latin typeface="Arial"/>
                <a:ea typeface="Times New Roman" panose="02020603050405020304" pitchFamily="18" charset="0"/>
                <a:cs typeface="Calibri"/>
              </a:rPr>
              <a:t> </a:t>
            </a:r>
            <a:r>
              <a:rPr lang="en-US" sz="1700" b="1">
                <a:solidFill>
                  <a:srgbClr val="0099CC"/>
                </a:solidFill>
                <a:latin typeface="Arial"/>
                <a:ea typeface="Times New Roman" panose="02020603050405020304" pitchFamily="18" charset="0"/>
                <a:cs typeface="Calibri"/>
              </a:rPr>
              <a:t>effective</a:t>
            </a:r>
            <a:r>
              <a:rPr lang="en-US" sz="1700" b="1" spc="-5">
                <a:solidFill>
                  <a:srgbClr val="0099CC"/>
                </a:solidFill>
                <a:latin typeface="Arial"/>
                <a:ea typeface="Times New Roman" panose="02020603050405020304" pitchFamily="18" charset="0"/>
                <a:cs typeface="Calibri"/>
              </a:rPr>
              <a:t> pharmaceutical </a:t>
            </a:r>
            <a:r>
              <a:rPr lang="en-US" sz="1700" b="1">
                <a:solidFill>
                  <a:srgbClr val="0099CC"/>
                </a:solidFill>
                <a:latin typeface="Arial"/>
                <a:ea typeface="Times New Roman" panose="02020603050405020304" pitchFamily="18" charset="0"/>
                <a:cs typeface="Calibri"/>
              </a:rPr>
              <a:t>quality</a:t>
            </a:r>
            <a:r>
              <a:rPr lang="en-US" sz="1700" b="1" spc="-5">
                <a:solidFill>
                  <a:srgbClr val="0099CC"/>
                </a:solidFill>
                <a:latin typeface="Arial"/>
                <a:ea typeface="Times New Roman" panose="02020603050405020304" pitchFamily="18" charset="0"/>
                <a:cs typeface="Calibri"/>
              </a:rPr>
              <a:t> system.</a:t>
            </a:r>
            <a:endParaRPr lang="en-US" sz="1700" b="1">
              <a:solidFill>
                <a:srgbClr val="0099CC"/>
              </a:solidFill>
              <a:latin typeface="Arial"/>
              <a:ea typeface="Times New Roman" panose="02020603050405020304" pitchFamily="18" charset="0"/>
              <a:cs typeface="Calibri"/>
            </a:endParaRPr>
          </a:p>
          <a:p>
            <a:pPr marL="792480" marR="163195" lvl="1" indent="-304800" algn="just">
              <a:spcBef>
                <a:spcPts val="320"/>
              </a:spcBef>
              <a:spcAft>
                <a:spcPts val="0"/>
              </a:spcAft>
              <a:buSzPts val="1200"/>
              <a:buFont typeface="Times New Roman" panose="02020603050405020304" pitchFamily="18" charset="0"/>
              <a:buAutoNum type="arabicParenBoth"/>
              <a:tabLst>
                <a:tab pos="968617" algn="l"/>
              </a:tabLst>
            </a:pPr>
            <a:r>
              <a:rPr lang="en-US" sz="1700" spc="-5">
                <a:latin typeface="Arial"/>
                <a:ea typeface="Times New Roman" panose="02020603050405020304" pitchFamily="18" charset="0"/>
                <a:cs typeface="Calibri"/>
              </a:rPr>
              <a:t>Demonstrate </a:t>
            </a:r>
            <a:r>
              <a:rPr lang="en-US" sz="1700">
                <a:latin typeface="Arial"/>
                <a:ea typeface="Times New Roman" panose="02020603050405020304" pitchFamily="18" charset="0"/>
                <a:cs typeface="Calibri"/>
              </a:rPr>
              <a:t>strong</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and</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visible</a:t>
            </a:r>
            <a:r>
              <a:rPr lang="en-US" sz="1700" spc="-5">
                <a:latin typeface="Arial"/>
                <a:ea typeface="Times New Roman" panose="02020603050405020304" pitchFamily="18" charset="0"/>
                <a:cs typeface="Calibri"/>
              </a:rPr>
              <a:t> support</a:t>
            </a:r>
            <a:r>
              <a:rPr lang="en-US" sz="1700">
                <a:latin typeface="Arial"/>
                <a:ea typeface="Times New Roman" panose="02020603050405020304" pitchFamily="18" charset="0"/>
                <a:cs typeface="Calibri"/>
              </a:rPr>
              <a:t> for the </a:t>
            </a:r>
            <a:r>
              <a:rPr lang="en-US" sz="1700" b="1" spc="-5">
                <a:solidFill>
                  <a:srgbClr val="0099CC"/>
                </a:solidFill>
                <a:latin typeface="Arial"/>
                <a:ea typeface="Times New Roman" panose="02020603050405020304" pitchFamily="18" charset="0"/>
                <a:cs typeface="Calibri"/>
              </a:rPr>
              <a:t>pharmaceutical</a:t>
            </a:r>
            <a:r>
              <a:rPr lang="en-US" sz="1700" b="1">
                <a:solidFill>
                  <a:srgbClr val="0099CC"/>
                </a:solidFill>
                <a:latin typeface="Arial"/>
                <a:ea typeface="Times New Roman" panose="02020603050405020304" pitchFamily="18" charset="0"/>
                <a:cs typeface="Calibri"/>
              </a:rPr>
              <a:t> quality </a:t>
            </a:r>
            <a:r>
              <a:rPr lang="en-US" sz="1700" b="1" spc="-5">
                <a:solidFill>
                  <a:srgbClr val="0099CC"/>
                </a:solidFill>
                <a:latin typeface="Arial"/>
                <a:ea typeface="Times New Roman" panose="02020603050405020304" pitchFamily="18" charset="0"/>
                <a:cs typeface="Calibri"/>
              </a:rPr>
              <a:t>system</a:t>
            </a:r>
            <a:r>
              <a:rPr lang="en-US" sz="1700" spc="304">
                <a:solidFill>
                  <a:srgbClr val="0099CC"/>
                </a:solidFill>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and</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ensure</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its</a:t>
            </a:r>
            <a:r>
              <a:rPr lang="en-US" sz="1700" spc="-5">
                <a:latin typeface="Arial"/>
                <a:ea typeface="Times New Roman" panose="02020603050405020304" pitchFamily="18" charset="0"/>
                <a:cs typeface="Calibri"/>
              </a:rPr>
              <a:t> </a:t>
            </a:r>
            <a:r>
              <a:rPr lang="en-US" sz="1700" b="1" spc="-5">
                <a:solidFill>
                  <a:srgbClr val="0099CC"/>
                </a:solidFill>
                <a:latin typeface="Arial"/>
                <a:ea typeface="Times New Roman" panose="02020603050405020304" pitchFamily="18" charset="0"/>
                <a:cs typeface="Calibri"/>
              </a:rPr>
              <a:t>implementation</a:t>
            </a:r>
            <a:r>
              <a:rPr lang="en-US" sz="1700">
                <a:latin typeface="Arial"/>
                <a:ea typeface="Times New Roman" panose="02020603050405020304" pitchFamily="18" charset="0"/>
                <a:cs typeface="Calibri"/>
              </a:rPr>
              <a:t> throughout their organization.</a:t>
            </a:r>
          </a:p>
          <a:p>
            <a:pPr marL="792480" marR="163195" lvl="1" indent="-304800" algn="just">
              <a:spcBef>
                <a:spcPts val="320"/>
              </a:spcBef>
              <a:spcAft>
                <a:spcPts val="0"/>
              </a:spcAft>
              <a:buSzPts val="1200"/>
              <a:buFont typeface="Times New Roman" panose="02020603050405020304" pitchFamily="18" charset="0"/>
              <a:buAutoNum type="arabicParenBoth"/>
              <a:tabLst>
                <a:tab pos="968617" algn="l"/>
              </a:tabLst>
            </a:pPr>
            <a:r>
              <a:rPr lang="en-US" sz="1700">
                <a:latin typeface="Arial"/>
                <a:ea typeface="Times New Roman" panose="02020603050405020304" pitchFamily="18" charset="0"/>
                <a:cs typeface="Calibri"/>
              </a:rPr>
              <a:t>Ensure a </a:t>
            </a:r>
            <a:r>
              <a:rPr lang="en-US" sz="1700" b="1">
                <a:solidFill>
                  <a:srgbClr val="0099CC"/>
                </a:solidFill>
                <a:latin typeface="Arial"/>
                <a:ea typeface="Times New Roman" panose="02020603050405020304" pitchFamily="18" charset="0"/>
                <a:cs typeface="Calibri"/>
              </a:rPr>
              <a:t>timely and effective </a:t>
            </a:r>
            <a:r>
              <a:rPr lang="en-US" sz="1700" b="1" spc="-5">
                <a:solidFill>
                  <a:srgbClr val="0099CC"/>
                </a:solidFill>
                <a:latin typeface="Arial"/>
                <a:ea typeface="Times New Roman" panose="02020603050405020304" pitchFamily="18" charset="0"/>
                <a:cs typeface="Calibri"/>
              </a:rPr>
              <a:t>communication </a:t>
            </a:r>
            <a:r>
              <a:rPr lang="en-US" sz="1700" b="1">
                <a:solidFill>
                  <a:srgbClr val="0099CC"/>
                </a:solidFill>
                <a:latin typeface="Arial"/>
                <a:ea typeface="Times New Roman" panose="02020603050405020304" pitchFamily="18" charset="0"/>
                <a:cs typeface="Calibri"/>
              </a:rPr>
              <a:t>and</a:t>
            </a:r>
            <a:r>
              <a:rPr lang="en-US" sz="1700" b="1" spc="-5">
                <a:solidFill>
                  <a:srgbClr val="0099CC"/>
                </a:solidFill>
                <a:latin typeface="Arial"/>
                <a:ea typeface="Times New Roman" panose="02020603050405020304" pitchFamily="18" charset="0"/>
                <a:cs typeface="Calibri"/>
              </a:rPr>
              <a:t> </a:t>
            </a:r>
            <a:r>
              <a:rPr lang="en-US" sz="1700" b="1">
                <a:solidFill>
                  <a:srgbClr val="0099CC"/>
                </a:solidFill>
                <a:latin typeface="Arial"/>
                <a:ea typeface="Times New Roman" panose="02020603050405020304" pitchFamily="18" charset="0"/>
                <a:cs typeface="Calibri"/>
              </a:rPr>
              <a:t>escalation</a:t>
            </a:r>
            <a:r>
              <a:rPr lang="en-US" sz="1700" b="1" spc="-5">
                <a:solidFill>
                  <a:srgbClr val="0099CC"/>
                </a:solidFill>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process </a:t>
            </a:r>
            <a:r>
              <a:rPr lang="en-US" sz="1700" spc="-5">
                <a:latin typeface="Arial"/>
                <a:ea typeface="Times New Roman" panose="02020603050405020304" pitchFamily="18" charset="0"/>
                <a:cs typeface="Calibri"/>
              </a:rPr>
              <a:t>exists</a:t>
            </a:r>
            <a:r>
              <a:rPr lang="en-US" sz="1700">
                <a:latin typeface="Arial"/>
                <a:ea typeface="Times New Roman" panose="02020603050405020304" pitchFamily="18" charset="0"/>
                <a:cs typeface="Calibri"/>
              </a:rPr>
              <a:t> to</a:t>
            </a:r>
            <a:r>
              <a:rPr lang="en-US" sz="1700" spc="15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raise</a:t>
            </a:r>
            <a:r>
              <a:rPr lang="en-US" sz="1700" spc="-5">
                <a:latin typeface="Arial"/>
                <a:ea typeface="Times New Roman" panose="02020603050405020304" pitchFamily="18" charset="0"/>
                <a:cs typeface="Calibri"/>
              </a:rPr>
              <a:t> quality</a:t>
            </a:r>
            <a:r>
              <a:rPr lang="en-US" sz="1700" spc="-11">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issues</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to</a:t>
            </a:r>
            <a:r>
              <a:rPr lang="en-US" sz="1700" spc="-5">
                <a:latin typeface="Arial"/>
                <a:ea typeface="Times New Roman" panose="02020603050405020304" pitchFamily="18" charset="0"/>
                <a:cs typeface="Calibri"/>
              </a:rPr>
              <a:t> the </a:t>
            </a:r>
            <a:r>
              <a:rPr lang="en-US" sz="1700">
                <a:latin typeface="Arial"/>
                <a:ea typeface="Times New Roman" panose="02020603050405020304" pitchFamily="18" charset="0"/>
                <a:cs typeface="Calibri"/>
              </a:rPr>
              <a:t>appropriate levels of </a:t>
            </a:r>
            <a:r>
              <a:rPr lang="en-US" sz="1700" spc="-5">
                <a:latin typeface="Arial"/>
                <a:ea typeface="Times New Roman" panose="02020603050405020304" pitchFamily="18" charset="0"/>
                <a:cs typeface="Calibri"/>
              </a:rPr>
              <a:t>management.</a:t>
            </a:r>
            <a:endParaRPr lang="en-US" sz="1700">
              <a:latin typeface="Arial"/>
              <a:ea typeface="Times New Roman" panose="02020603050405020304" pitchFamily="18" charset="0"/>
              <a:cs typeface="Calibri"/>
            </a:endParaRPr>
          </a:p>
          <a:p>
            <a:pPr marL="792480" marR="71120" lvl="1" indent="-304800" algn="just">
              <a:spcBef>
                <a:spcPts val="320"/>
              </a:spcBef>
              <a:spcAft>
                <a:spcPts val="0"/>
              </a:spcAft>
              <a:buSzPts val="1200"/>
              <a:buFont typeface="Times New Roman" panose="02020603050405020304" pitchFamily="18" charset="0"/>
              <a:buAutoNum type="arabicParenBoth"/>
              <a:tabLst>
                <a:tab pos="968617" algn="l"/>
              </a:tabLst>
            </a:pPr>
            <a:r>
              <a:rPr lang="en-US" sz="1700">
                <a:latin typeface="Arial"/>
                <a:ea typeface="Times New Roman" panose="02020603050405020304" pitchFamily="18" charset="0"/>
                <a:cs typeface="Calibri"/>
              </a:rPr>
              <a:t>Define</a:t>
            </a:r>
            <a:r>
              <a:rPr lang="en-US" sz="1700" spc="-5">
                <a:latin typeface="Arial"/>
                <a:ea typeface="Times New Roman" panose="02020603050405020304" pitchFamily="18" charset="0"/>
                <a:cs typeface="Calibri"/>
              </a:rPr>
              <a:t> individual </a:t>
            </a:r>
            <a:r>
              <a:rPr lang="en-US" sz="1700">
                <a:latin typeface="Arial"/>
                <a:ea typeface="Times New Roman" panose="02020603050405020304" pitchFamily="18" charset="0"/>
                <a:cs typeface="Calibri"/>
              </a:rPr>
              <a:t>and</a:t>
            </a:r>
            <a:r>
              <a:rPr lang="en-US" sz="1700" spc="-5">
                <a:latin typeface="Arial"/>
                <a:ea typeface="Times New Roman" panose="02020603050405020304" pitchFamily="18" charset="0"/>
                <a:cs typeface="Calibri"/>
              </a:rPr>
              <a:t> collective </a:t>
            </a:r>
            <a:r>
              <a:rPr lang="en-US" sz="1700">
                <a:latin typeface="Arial"/>
                <a:ea typeface="Times New Roman" panose="02020603050405020304" pitchFamily="18" charset="0"/>
                <a:cs typeface="Calibri"/>
              </a:rPr>
              <a:t>roles,</a:t>
            </a:r>
            <a:r>
              <a:rPr lang="en-US" sz="1700" spc="-5">
                <a:latin typeface="Arial"/>
                <a:ea typeface="Times New Roman" panose="02020603050405020304" pitchFamily="18" charset="0"/>
                <a:cs typeface="Calibri"/>
              </a:rPr>
              <a:t> responsibilities,</a:t>
            </a:r>
            <a:r>
              <a:rPr lang="en-US" sz="1700">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authorities,</a:t>
            </a:r>
            <a:r>
              <a:rPr lang="en-US" sz="1700">
                <a:latin typeface="Arial"/>
                <a:ea typeface="Times New Roman" panose="02020603050405020304" pitchFamily="18" charset="0"/>
                <a:cs typeface="Calibri"/>
              </a:rPr>
              <a:t> and </a:t>
            </a:r>
            <a:r>
              <a:rPr lang="en-US" sz="1700" spc="-5">
                <a:latin typeface="Arial"/>
                <a:ea typeface="Times New Roman" panose="02020603050405020304" pitchFamily="18" charset="0"/>
                <a:cs typeface="Calibri"/>
              </a:rPr>
              <a:t>inter-</a:t>
            </a:r>
            <a:r>
              <a:rPr lang="en-US" sz="1700" spc="48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relationships of all organizational </a:t>
            </a:r>
            <a:r>
              <a:rPr lang="en-US" sz="1700" spc="-5">
                <a:latin typeface="Arial"/>
                <a:ea typeface="Times New Roman" panose="02020603050405020304" pitchFamily="18" charset="0"/>
                <a:cs typeface="Calibri"/>
              </a:rPr>
              <a:t>units related </a:t>
            </a:r>
            <a:r>
              <a:rPr lang="en-US" sz="1700">
                <a:latin typeface="Arial"/>
                <a:ea typeface="Times New Roman" panose="02020603050405020304" pitchFamily="18" charset="0"/>
                <a:cs typeface="Calibri"/>
              </a:rPr>
              <a:t>to</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the</a:t>
            </a:r>
            <a:r>
              <a:rPr lang="en-US" sz="1700" spc="-5">
                <a:latin typeface="Arial"/>
                <a:ea typeface="Times New Roman" panose="02020603050405020304" pitchFamily="18" charset="0"/>
                <a:cs typeface="Calibri"/>
              </a:rPr>
              <a:t> pharmaceutical </a:t>
            </a:r>
            <a:r>
              <a:rPr lang="en-US" sz="1700">
                <a:latin typeface="Arial"/>
                <a:ea typeface="Times New Roman" panose="02020603050405020304" pitchFamily="18" charset="0"/>
                <a:cs typeface="Calibri"/>
              </a:rPr>
              <a:t>quality</a:t>
            </a:r>
            <a:r>
              <a:rPr lang="en-US" sz="1700" spc="229">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system.</a:t>
            </a:r>
            <a:r>
              <a:rPr lang="en-US" sz="1700">
                <a:latin typeface="Arial"/>
                <a:ea typeface="Times New Roman" panose="02020603050405020304" pitchFamily="18" charset="0"/>
                <a:cs typeface="Calibri"/>
              </a:rPr>
              <a:t> Ensure these interactions are communicated and understood at all</a:t>
            </a:r>
            <a:r>
              <a:rPr lang="en-US" sz="1700" spc="139">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levels of the organization. An </a:t>
            </a:r>
            <a:r>
              <a:rPr lang="en-US" sz="1700" b="1">
                <a:solidFill>
                  <a:srgbClr val="0099CC"/>
                </a:solidFill>
                <a:latin typeface="Arial"/>
                <a:ea typeface="Times New Roman" panose="02020603050405020304" pitchFamily="18" charset="0"/>
                <a:cs typeface="Calibri"/>
              </a:rPr>
              <a:t>independent quality unit/structure with authority to fulfill certain </a:t>
            </a:r>
            <a:r>
              <a:rPr lang="en-US" sz="1700" b="1" spc="-5">
                <a:solidFill>
                  <a:srgbClr val="0099CC"/>
                </a:solidFill>
                <a:latin typeface="Arial"/>
                <a:ea typeface="Times New Roman" panose="02020603050405020304" pitchFamily="18" charset="0"/>
                <a:cs typeface="Calibri"/>
              </a:rPr>
              <a:t>pharmaceutical</a:t>
            </a:r>
            <a:r>
              <a:rPr lang="en-US" sz="1700" b="1">
                <a:solidFill>
                  <a:srgbClr val="0099CC"/>
                </a:solidFill>
                <a:latin typeface="Arial"/>
                <a:ea typeface="Times New Roman" panose="02020603050405020304" pitchFamily="18" charset="0"/>
                <a:cs typeface="Calibri"/>
              </a:rPr>
              <a:t> quality </a:t>
            </a:r>
            <a:r>
              <a:rPr lang="en-US" sz="1700" b="1" spc="-5">
                <a:solidFill>
                  <a:srgbClr val="0099CC"/>
                </a:solidFill>
                <a:latin typeface="Arial"/>
                <a:ea typeface="Times New Roman" panose="02020603050405020304" pitchFamily="18" charset="0"/>
                <a:cs typeface="Calibri"/>
              </a:rPr>
              <a:t>system</a:t>
            </a:r>
            <a:r>
              <a:rPr lang="en-US" sz="1700" b="1" spc="-11">
                <a:solidFill>
                  <a:srgbClr val="0099CC"/>
                </a:solidFill>
                <a:latin typeface="Arial"/>
                <a:ea typeface="Times New Roman" panose="02020603050405020304" pitchFamily="18" charset="0"/>
                <a:cs typeface="Calibri"/>
              </a:rPr>
              <a:t> </a:t>
            </a:r>
            <a:r>
              <a:rPr lang="en-US" sz="1700" b="1">
                <a:solidFill>
                  <a:srgbClr val="0099CC"/>
                </a:solidFill>
                <a:latin typeface="Arial"/>
                <a:ea typeface="Times New Roman" panose="02020603050405020304" pitchFamily="18" charset="0"/>
                <a:cs typeface="Calibri"/>
              </a:rPr>
              <a:t>responsibilities </a:t>
            </a:r>
            <a:r>
              <a:rPr lang="en-US" sz="1700">
                <a:latin typeface="Arial"/>
                <a:ea typeface="Times New Roman" panose="02020603050405020304" pitchFamily="18" charset="0"/>
                <a:cs typeface="Calibri"/>
              </a:rPr>
              <a:t>is </a:t>
            </a:r>
            <a:r>
              <a:rPr lang="en-US" sz="1700" spc="-5">
                <a:latin typeface="Arial"/>
                <a:ea typeface="Times New Roman" panose="02020603050405020304" pitchFamily="18" charset="0"/>
                <a:cs typeface="Calibri"/>
              </a:rPr>
              <a:t>required</a:t>
            </a:r>
            <a:r>
              <a:rPr lang="en-US" sz="1700" spc="-11">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by</a:t>
            </a:r>
            <a:r>
              <a:rPr lang="en-US" sz="1700" spc="240">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regional</a:t>
            </a:r>
            <a:r>
              <a:rPr lang="en-US" sz="1700">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regulations.</a:t>
            </a:r>
            <a:endParaRPr lang="en-US" sz="1700">
              <a:latin typeface="Arial"/>
              <a:ea typeface="Times New Roman" panose="02020603050405020304" pitchFamily="18" charset="0"/>
              <a:cs typeface="Calibri"/>
            </a:endParaRPr>
          </a:p>
          <a:p>
            <a:pPr marL="792480" marR="76835" lvl="1" indent="-304800" algn="just">
              <a:spcBef>
                <a:spcPts val="320"/>
              </a:spcBef>
              <a:spcAft>
                <a:spcPts val="0"/>
              </a:spcAft>
              <a:buSzPts val="1200"/>
              <a:buFont typeface="Times New Roman" panose="02020603050405020304" pitchFamily="18" charset="0"/>
              <a:buAutoNum type="arabicParenBoth"/>
              <a:tabLst>
                <a:tab pos="968617" algn="l"/>
              </a:tabLst>
            </a:pPr>
            <a:r>
              <a:rPr lang="en-US" sz="1700">
                <a:latin typeface="Arial"/>
                <a:ea typeface="Times New Roman" panose="02020603050405020304" pitchFamily="18" charset="0"/>
                <a:cs typeface="Calibri"/>
              </a:rPr>
              <a:t>Conduct </a:t>
            </a:r>
            <a:r>
              <a:rPr lang="en-US" sz="1700" b="1" spc="-5">
                <a:solidFill>
                  <a:srgbClr val="0099CC"/>
                </a:solidFill>
                <a:latin typeface="Arial"/>
                <a:ea typeface="Times New Roman" panose="02020603050405020304" pitchFamily="18" charset="0"/>
                <a:cs typeface="Calibri"/>
              </a:rPr>
              <a:t>management</a:t>
            </a:r>
            <a:r>
              <a:rPr lang="en-US" sz="1700" b="1">
                <a:solidFill>
                  <a:srgbClr val="0099CC"/>
                </a:solidFill>
                <a:latin typeface="Arial"/>
                <a:ea typeface="Times New Roman" panose="02020603050405020304" pitchFamily="18" charset="0"/>
                <a:cs typeface="Calibri"/>
              </a:rPr>
              <a:t> reviews </a:t>
            </a:r>
            <a:r>
              <a:rPr lang="en-US" sz="1700">
                <a:latin typeface="Arial"/>
                <a:ea typeface="Times New Roman" panose="02020603050405020304" pitchFamily="18" charset="0"/>
                <a:cs typeface="Calibri"/>
              </a:rPr>
              <a:t>of </a:t>
            </a:r>
            <a:r>
              <a:rPr lang="en-US" sz="1700" spc="-5">
                <a:latin typeface="Arial"/>
                <a:ea typeface="Times New Roman" panose="02020603050405020304" pitchFamily="18" charset="0"/>
                <a:cs typeface="Calibri"/>
              </a:rPr>
              <a:t>process</a:t>
            </a:r>
            <a:r>
              <a:rPr lang="en-US" sz="1700">
                <a:latin typeface="Arial"/>
                <a:ea typeface="Times New Roman" panose="02020603050405020304" pitchFamily="18" charset="0"/>
                <a:cs typeface="Calibri"/>
              </a:rPr>
              <a:t> </a:t>
            </a:r>
            <a:r>
              <a:rPr lang="en-US" sz="1700" spc="-5">
                <a:latin typeface="Arial"/>
                <a:ea typeface="Times New Roman" panose="02020603050405020304" pitchFamily="18" charset="0"/>
                <a:cs typeface="Calibri"/>
              </a:rPr>
              <a:t>performance</a:t>
            </a:r>
            <a:r>
              <a:rPr lang="en-US" sz="1700">
                <a:latin typeface="Arial"/>
                <a:ea typeface="Times New Roman" panose="02020603050405020304" pitchFamily="18" charset="0"/>
                <a:cs typeface="Calibri"/>
              </a:rPr>
              <a:t> and product quality and</a:t>
            </a:r>
            <a:r>
              <a:rPr lang="en-US" sz="1700" spc="240">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of</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the</a:t>
            </a:r>
            <a:r>
              <a:rPr lang="en-US" sz="1700" spc="-5">
                <a:latin typeface="Arial"/>
                <a:ea typeface="Times New Roman" panose="02020603050405020304" pitchFamily="18" charset="0"/>
                <a:cs typeface="Calibri"/>
              </a:rPr>
              <a:t> </a:t>
            </a:r>
            <a:r>
              <a:rPr lang="en-US" sz="1700">
                <a:latin typeface="Arial"/>
                <a:ea typeface="Times New Roman" panose="02020603050405020304" pitchFamily="18" charset="0"/>
                <a:cs typeface="Calibri"/>
              </a:rPr>
              <a:t>pharmaceutical</a:t>
            </a:r>
            <a:r>
              <a:rPr lang="en-US" sz="1700" spc="-5">
                <a:latin typeface="Arial"/>
                <a:ea typeface="Times New Roman" panose="02020603050405020304" pitchFamily="18" charset="0"/>
                <a:cs typeface="Calibri"/>
              </a:rPr>
              <a:t> quality system.</a:t>
            </a:r>
            <a:endParaRPr lang="en-US" sz="1700">
              <a:latin typeface="Arial"/>
              <a:ea typeface="Times New Roman" panose="02020603050405020304" pitchFamily="18" charset="0"/>
              <a:cs typeface="Calibri"/>
            </a:endParaRPr>
          </a:p>
          <a:p>
            <a:pPr marL="792480" lvl="1" indent="-304800" algn="just">
              <a:spcBef>
                <a:spcPts val="320"/>
              </a:spcBef>
              <a:spcAft>
                <a:spcPts val="0"/>
              </a:spcAft>
              <a:buSzPts val="1200"/>
              <a:buFont typeface="Times New Roman" panose="02020603050405020304" pitchFamily="18" charset="0"/>
              <a:buAutoNum type="arabicParenBoth"/>
              <a:tabLst>
                <a:tab pos="968617" algn="l"/>
              </a:tabLst>
            </a:pPr>
            <a:r>
              <a:rPr lang="en-US" sz="1700">
                <a:latin typeface="Arial"/>
                <a:ea typeface="Times New Roman" panose="02020603050405020304" pitchFamily="18" charset="0"/>
                <a:cs typeface="Calibri"/>
              </a:rPr>
              <a:t>Advocate</a:t>
            </a:r>
            <a:r>
              <a:rPr lang="en-US" sz="1700" spc="-5">
                <a:latin typeface="Arial"/>
                <a:ea typeface="Times New Roman" panose="02020603050405020304" pitchFamily="18" charset="0"/>
                <a:cs typeface="Calibri"/>
              </a:rPr>
              <a:t> </a:t>
            </a:r>
            <a:r>
              <a:rPr lang="en-US" sz="1700" b="1">
                <a:solidFill>
                  <a:srgbClr val="0099CC"/>
                </a:solidFill>
                <a:latin typeface="Arial"/>
                <a:ea typeface="Times New Roman" panose="02020603050405020304" pitchFamily="18" charset="0"/>
                <a:cs typeface="Calibri"/>
              </a:rPr>
              <a:t>continual</a:t>
            </a:r>
            <a:r>
              <a:rPr lang="en-US" sz="1700" b="1" spc="-5">
                <a:solidFill>
                  <a:srgbClr val="0099CC"/>
                </a:solidFill>
                <a:latin typeface="Arial"/>
                <a:ea typeface="Times New Roman" panose="02020603050405020304" pitchFamily="18" charset="0"/>
                <a:cs typeface="Calibri"/>
              </a:rPr>
              <a:t> improvement</a:t>
            </a:r>
            <a:r>
              <a:rPr lang="en-US" sz="1700" b="1" spc="-5">
                <a:latin typeface="Arial"/>
                <a:ea typeface="Times New Roman" panose="02020603050405020304" pitchFamily="18" charset="0"/>
                <a:cs typeface="Calibri"/>
              </a:rPr>
              <a:t>.</a:t>
            </a:r>
            <a:endParaRPr lang="en-US" sz="1700" b="1">
              <a:latin typeface="Arial"/>
              <a:ea typeface="Times New Roman" panose="02020603050405020304" pitchFamily="18" charset="0"/>
              <a:cs typeface="Calibri"/>
            </a:endParaRPr>
          </a:p>
          <a:p>
            <a:pPr marL="792480" lvl="1" indent="-304800" algn="just">
              <a:spcBef>
                <a:spcPts val="315"/>
              </a:spcBef>
              <a:spcAft>
                <a:spcPts val="0"/>
              </a:spcAft>
              <a:buSzPts val="1200"/>
              <a:buFont typeface="Times New Roman" panose="02020603050405020304" pitchFamily="18" charset="0"/>
              <a:buAutoNum type="arabicParenBoth"/>
              <a:tabLst>
                <a:tab pos="968617" algn="l"/>
              </a:tabLst>
            </a:pPr>
            <a:r>
              <a:rPr lang="en-US" sz="1700" spc="-5">
                <a:latin typeface="Arial"/>
                <a:ea typeface="Times New Roman" panose="02020603050405020304" pitchFamily="18" charset="0"/>
                <a:cs typeface="Calibri"/>
              </a:rPr>
              <a:t>Commit</a:t>
            </a:r>
            <a:r>
              <a:rPr lang="en-US" sz="1700">
                <a:latin typeface="Arial"/>
                <a:ea typeface="Times New Roman" panose="02020603050405020304" pitchFamily="18" charset="0"/>
                <a:cs typeface="Calibri"/>
              </a:rPr>
              <a:t> </a:t>
            </a:r>
            <a:r>
              <a:rPr lang="en-US" sz="1700" b="1">
                <a:solidFill>
                  <a:srgbClr val="0099CC"/>
                </a:solidFill>
                <a:latin typeface="Arial"/>
                <a:ea typeface="Times New Roman" panose="02020603050405020304" pitchFamily="18" charset="0"/>
                <a:cs typeface="Calibri"/>
              </a:rPr>
              <a:t>appropriate resources</a:t>
            </a:r>
            <a:r>
              <a:rPr lang="en-US" sz="1700">
                <a:latin typeface="Arial"/>
                <a:ea typeface="Times New Roman" panose="02020603050405020304" pitchFamily="18" charset="0"/>
                <a:cs typeface="Calibri"/>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8FD5EAD-E659-4ABF-BA43-E153C91D1D22}"/>
              </a:ext>
            </a:extLst>
          </p:cNvPr>
          <p:cNvSpPr>
            <a:spLocks noGrp="1" noChangeArrowheads="1"/>
          </p:cNvSpPr>
          <p:nvPr>
            <p:ph type="title" idx="4294967295"/>
          </p:nvPr>
        </p:nvSpPr>
        <p:spPr>
          <a:xfrm>
            <a:off x="3159351" y="277072"/>
            <a:ext cx="5846642" cy="790575"/>
          </a:xfrm>
        </p:spPr>
        <p:txBody>
          <a:bodyPr/>
          <a:lstStyle/>
          <a:p>
            <a:r>
              <a:rPr lang="en-GB" altLang="ja-JP" sz="2800">
                <a:solidFill>
                  <a:srgbClr val="0099CC"/>
                </a:solidFill>
              </a:rPr>
              <a:t>Continual Improvement and Change Management</a:t>
            </a:r>
          </a:p>
        </p:txBody>
      </p:sp>
      <p:sp>
        <p:nvSpPr>
          <p:cNvPr id="72707" name="Rectangle 3">
            <a:extLst>
              <a:ext uri="{FF2B5EF4-FFF2-40B4-BE49-F238E27FC236}">
                <a16:creationId xmlns:a16="http://schemas.microsoft.com/office/drawing/2014/main" id="{647F91EC-1188-4B0E-AD2F-716105B3F496}"/>
              </a:ext>
            </a:extLst>
          </p:cNvPr>
          <p:cNvSpPr>
            <a:spLocks noGrp="1" noChangeArrowheads="1"/>
          </p:cNvSpPr>
          <p:nvPr>
            <p:ph type="body" idx="4294967295"/>
          </p:nvPr>
        </p:nvSpPr>
        <p:spPr>
          <a:xfrm>
            <a:off x="504682" y="1493521"/>
            <a:ext cx="8764606" cy="3388215"/>
          </a:xfrm>
        </p:spPr>
        <p:txBody>
          <a:bodyPr/>
          <a:lstStyle/>
          <a:p>
            <a:pPr>
              <a:buFont typeface="Arial" panose="020B0604020202020204" pitchFamily="34" charset="0"/>
              <a:buNone/>
            </a:pPr>
            <a:r>
              <a:rPr lang="en-GB" altLang="ja-JP" sz="2000">
                <a:solidFill>
                  <a:srgbClr val="0099CC"/>
                </a:solidFill>
              </a:rPr>
              <a:t>An Effective PQS will</a:t>
            </a:r>
            <a:r>
              <a:rPr lang="en-GB" altLang="ja-JP" sz="2000"/>
              <a:t>:</a:t>
            </a:r>
          </a:p>
          <a:p>
            <a:r>
              <a:rPr lang="en-GB" altLang="ja-JP" sz="2000" b="0"/>
              <a:t>Utilise </a:t>
            </a:r>
            <a:r>
              <a:rPr lang="en-US" altLang="ja-JP" sz="2000" b="0"/>
              <a:t>Knowledge, Process Understanding, and QRM to identify potential changes that will lead to improvements</a:t>
            </a:r>
            <a:endParaRPr lang="en-GB" altLang="ja-JP" sz="2000" b="0"/>
          </a:p>
          <a:p>
            <a:r>
              <a:rPr lang="en-GB" altLang="ja-JP" sz="2000">
                <a:solidFill>
                  <a:srgbClr val="0099CC"/>
                </a:solidFill>
              </a:rPr>
              <a:t>Evaluate those potential changes using QRM principles </a:t>
            </a:r>
          </a:p>
          <a:p>
            <a:pPr lvl="1"/>
            <a:r>
              <a:rPr lang="en-GB" altLang="ja-JP" sz="2000"/>
              <a:t>Use QRM to determine whether the change is appropriate</a:t>
            </a:r>
          </a:p>
          <a:p>
            <a:pPr lvl="1"/>
            <a:r>
              <a:rPr lang="en-GB" altLang="ja-JP" sz="2000"/>
              <a:t>Also determine whether the manufacturer must notify health authorities, and if so, whether this requires a prior notification.  </a:t>
            </a:r>
          </a:p>
          <a:p>
            <a:pPr lvl="2"/>
            <a:r>
              <a:rPr lang="en-GB" altLang="ja-JP" sz="1800" i="1"/>
              <a:t>If using the </a:t>
            </a:r>
            <a:r>
              <a:rPr lang="en-GB" altLang="ja-JP" sz="1800" b="1" i="1">
                <a:solidFill>
                  <a:srgbClr val="0099CC"/>
                </a:solidFill>
              </a:rPr>
              <a:t>ICH Q12 </a:t>
            </a:r>
            <a:r>
              <a:rPr lang="en-GB" altLang="ja-JP" sz="1800" i="1"/>
              <a:t>approach, the regulator may allow a lower submission category for certain marketing authorisation changes</a:t>
            </a:r>
          </a:p>
          <a:p>
            <a:pPr marL="452438" lvl="1" indent="0">
              <a:buNone/>
            </a:pPr>
            <a:endParaRPr lang="en-GB" altLang="ja-JP" sz="2000"/>
          </a:p>
          <a:p>
            <a:pPr marL="452438" lvl="1" indent="0">
              <a:buNone/>
            </a:pPr>
            <a:endParaRPr lang="en-GB" altLang="ja-JP" sz="2000"/>
          </a:p>
        </p:txBody>
      </p:sp>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4E8B1E38-961B-431D-BA8B-32B9DB629DEC}"/>
              </a:ext>
            </a:extLst>
          </p:cNvPr>
          <p:cNvSpPr>
            <a:spLocks noGrp="1" noChangeArrowheads="1"/>
          </p:cNvSpPr>
          <p:nvPr>
            <p:ph type="title" idx="4294967295"/>
          </p:nvPr>
        </p:nvSpPr>
        <p:spPr>
          <a:xfrm>
            <a:off x="3148608" y="408305"/>
            <a:ext cx="5760640" cy="790575"/>
          </a:xfrm>
        </p:spPr>
        <p:txBody>
          <a:bodyPr/>
          <a:lstStyle/>
          <a:p>
            <a:r>
              <a:rPr lang="en-GB" altLang="ja-JP" sz="2800" dirty="0">
                <a:solidFill>
                  <a:srgbClr val="0099CC"/>
                </a:solidFill>
              </a:rPr>
              <a:t>Change Management</a:t>
            </a:r>
          </a:p>
        </p:txBody>
      </p:sp>
      <p:sp>
        <p:nvSpPr>
          <p:cNvPr id="79878" name="Rectangle 3">
            <a:extLst>
              <a:ext uri="{FF2B5EF4-FFF2-40B4-BE49-F238E27FC236}">
                <a16:creationId xmlns:a16="http://schemas.microsoft.com/office/drawing/2014/main" id="{84D85CC0-4A12-4FE3-B2CA-5DC03B1A3ED3}"/>
              </a:ext>
            </a:extLst>
          </p:cNvPr>
          <p:cNvSpPr>
            <a:spLocks noGrp="1" noChangeArrowheads="1"/>
          </p:cNvSpPr>
          <p:nvPr>
            <p:ph type="body" idx="4294967295"/>
          </p:nvPr>
        </p:nvSpPr>
        <p:spPr>
          <a:xfrm>
            <a:off x="634041" y="1852506"/>
            <a:ext cx="8485517" cy="4253019"/>
          </a:xfrm>
        </p:spPr>
        <p:txBody>
          <a:bodyPr/>
          <a:lstStyle/>
          <a:p>
            <a:r>
              <a:rPr lang="en-US" altLang="ja-JP" sz="2000" dirty="0">
                <a:solidFill>
                  <a:srgbClr val="0099CC"/>
                </a:solidFill>
              </a:rPr>
              <a:t>Appropriate evaluation of change includes a c</a:t>
            </a:r>
            <a:r>
              <a:rPr lang="en-US" altLang="ja-JP" sz="2000" b="1" dirty="0">
                <a:solidFill>
                  <a:srgbClr val="0099CC"/>
                </a:solidFill>
              </a:rPr>
              <a:t>onfirmation of successful change implementation (e.g.)</a:t>
            </a:r>
          </a:p>
          <a:p>
            <a:pPr lvl="1"/>
            <a:r>
              <a:rPr lang="en-GB" altLang="ja-JP" sz="2000" dirty="0"/>
              <a:t>Extra monitoring, testing, or additional interim controls</a:t>
            </a:r>
          </a:p>
          <a:p>
            <a:pPr lvl="1"/>
            <a:r>
              <a:rPr lang="en-US" altLang="ja-JP" sz="2000" dirty="0"/>
              <a:t>Process Validation </a:t>
            </a:r>
          </a:p>
          <a:p>
            <a:pPr lvl="2"/>
            <a:r>
              <a:rPr lang="en-GB" altLang="ja-JP" dirty="0"/>
              <a:t>New studies may be needed to validate a change</a:t>
            </a:r>
          </a:p>
          <a:p>
            <a:pPr lvl="2"/>
            <a:r>
              <a:rPr lang="en-GB" altLang="ja-JP" dirty="0"/>
              <a:t>Lifecycle monitoring also provides </a:t>
            </a:r>
            <a:r>
              <a:rPr lang="en-US" altLang="ja-JP" dirty="0"/>
              <a:t>an opportunity to assess change effectiveness and maintaining a state of control</a:t>
            </a:r>
          </a:p>
          <a:p>
            <a:pPr lvl="1"/>
            <a:r>
              <a:rPr lang="en-US" altLang="ja-JP" sz="2000" dirty="0"/>
              <a:t>Effectiveness verification may also be reported in annual Product Quality Review (PQR)</a:t>
            </a:r>
          </a:p>
          <a:p>
            <a:pPr lvl="2"/>
            <a:r>
              <a:rPr lang="en-US" altLang="ja-JP" dirty="0"/>
              <a:t>Notes whether the effectiveness of a change has been demonstrated </a:t>
            </a:r>
          </a:p>
          <a:p>
            <a:pPr lvl="1"/>
            <a:r>
              <a:rPr lang="en-US" altLang="ja-JP" sz="2000" dirty="0"/>
              <a:t>QRM drives effective lifecycle change evaluation</a:t>
            </a:r>
          </a:p>
          <a:p>
            <a:pPr lvl="1"/>
            <a:endParaRPr lang="en-US" altLang="ja-JP" sz="1800" b="1" dirty="0"/>
          </a:p>
          <a:p>
            <a:pPr lvl="1"/>
            <a:endParaRPr lang="en-US" altLang="ja-JP" sz="1800" dirty="0"/>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CD197C-9DF7-CCED-08C6-F96100554736}"/>
              </a:ext>
            </a:extLst>
          </p:cNvPr>
          <p:cNvGraphicFramePr>
            <a:graphicFrameLocks noGrp="1"/>
          </p:cNvGraphicFramePr>
          <p:nvPr>
            <p:extLst>
              <p:ext uri="{D42A27DB-BD31-4B8C-83A1-F6EECF244321}">
                <p14:modId xmlns:p14="http://schemas.microsoft.com/office/powerpoint/2010/main" val="3355594705"/>
              </p:ext>
            </p:extLst>
          </p:nvPr>
        </p:nvGraphicFramePr>
        <p:xfrm>
          <a:off x="1492424" y="2338631"/>
          <a:ext cx="6804755" cy="2644239"/>
        </p:xfrm>
        <a:graphic>
          <a:graphicData uri="http://schemas.openxmlformats.org/drawingml/2006/table">
            <a:tbl>
              <a:tblPr firstRow="1" firstCol="1" lastRow="1" lastCol="1" bandRow="1" bandCol="1">
                <a:effectLst>
                  <a:outerShdw blurRad="50800" dist="38100" dir="10800000" algn="r" rotWithShape="0">
                    <a:prstClr val="black">
                      <a:alpha val="40000"/>
                    </a:prstClr>
                  </a:outerShdw>
                </a:effectLst>
              </a:tblPr>
              <a:tblGrid>
                <a:gridCol w="1708459">
                  <a:extLst>
                    <a:ext uri="{9D8B030D-6E8A-4147-A177-3AD203B41FA5}">
                      <a16:colId xmlns:a16="http://schemas.microsoft.com/office/drawing/2014/main" val="3887310701"/>
                    </a:ext>
                  </a:extLst>
                </a:gridCol>
                <a:gridCol w="1698281">
                  <a:extLst>
                    <a:ext uri="{9D8B030D-6E8A-4147-A177-3AD203B41FA5}">
                      <a16:colId xmlns:a16="http://schemas.microsoft.com/office/drawing/2014/main" val="1986417851"/>
                    </a:ext>
                  </a:extLst>
                </a:gridCol>
                <a:gridCol w="1698281">
                  <a:extLst>
                    <a:ext uri="{9D8B030D-6E8A-4147-A177-3AD203B41FA5}">
                      <a16:colId xmlns:a16="http://schemas.microsoft.com/office/drawing/2014/main" val="3907156962"/>
                    </a:ext>
                  </a:extLst>
                </a:gridCol>
                <a:gridCol w="1699734">
                  <a:extLst>
                    <a:ext uri="{9D8B030D-6E8A-4147-A177-3AD203B41FA5}">
                      <a16:colId xmlns:a16="http://schemas.microsoft.com/office/drawing/2014/main" val="1143713752"/>
                    </a:ext>
                  </a:extLst>
                </a:gridCol>
              </a:tblGrid>
              <a:tr h="464919">
                <a:tc>
                  <a:txBody>
                    <a:bodyPr/>
                    <a:lstStyle/>
                    <a:p>
                      <a:pPr marL="120650" marR="335280">
                        <a:spcBef>
                          <a:spcPts val="0"/>
                        </a:spcBef>
                        <a:spcAft>
                          <a:spcPts val="0"/>
                        </a:spcAft>
                      </a:pPr>
                      <a:r>
                        <a:rPr lang="en-US" sz="1300" b="1"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Pharmaceutical</a:t>
                      </a:r>
                      <a:r>
                        <a:rPr lang="en-US" sz="1300" b="1" spc="1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Development</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130175" marR="589280">
                        <a:spcBef>
                          <a:spcPts val="0"/>
                        </a:spcBef>
                        <a:spcAft>
                          <a:spcPts val="0"/>
                        </a:spcAft>
                      </a:pPr>
                      <a:r>
                        <a:rPr lang="en-US" sz="13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Technology Transfer</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194945" marR="288290">
                        <a:spcBef>
                          <a:spcPts val="0"/>
                        </a:spcBef>
                        <a:spcAft>
                          <a:spcPts val="0"/>
                        </a:spcAft>
                      </a:pPr>
                      <a:r>
                        <a:rPr lang="en-US" sz="1300" b="1"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Commercial</a:t>
                      </a:r>
                      <a:r>
                        <a:rPr lang="en-US" sz="1300" b="1" spc="1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Manufacturing</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111760" marR="328930">
                        <a:spcBef>
                          <a:spcPts val="0"/>
                        </a:spcBef>
                        <a:spcAft>
                          <a:spcPts val="0"/>
                        </a:spcAft>
                      </a:pPr>
                      <a:r>
                        <a:rPr lang="en-US" sz="13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Product Discontinuation</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90585907"/>
                  </a:ext>
                </a:extLst>
              </a:tr>
              <a:tr h="1991336">
                <a:tc>
                  <a:txBody>
                    <a:bodyPr/>
                    <a:lstStyle/>
                    <a:p>
                      <a:pPr marL="64135" marR="87630">
                        <a:spcBef>
                          <a:spcPts val="0"/>
                        </a:spcBef>
                        <a:spcAft>
                          <a:spcPts val="0"/>
                        </a:spcAft>
                      </a:pP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inherent part</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development</a:t>
                      </a:r>
                      <a:r>
                        <a:rPr lang="en-US" sz="1300" spc="1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process</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should</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documented;</a:t>
                      </a:r>
                      <a:r>
                        <a:rPr lang="en-US" sz="1300" spc="-7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14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formality</a:t>
                      </a:r>
                      <a:r>
                        <a:rPr lang="en-US" sz="1300" spc="-2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a:t>
                      </a:r>
                      <a:r>
                        <a:rPr lang="en-US" sz="1300" spc="11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management</a:t>
                      </a:r>
                      <a:r>
                        <a:rPr lang="en-US" sz="1300" spc="-9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process should</a:t>
                      </a:r>
                      <a:r>
                        <a:rPr lang="en-US" sz="1300" spc="-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consistent</a:t>
                      </a:r>
                      <a:r>
                        <a:rPr lang="en-US" sz="1300" spc="1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en-US" sz="1300" spc="-2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stage</a:t>
                      </a:r>
                      <a:r>
                        <a:rPr lang="en-US" sz="1300" spc="-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 pharmaceutical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development.</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64135" marR="260985">
                        <a:spcBef>
                          <a:spcPts val="0"/>
                        </a:spcBef>
                        <a:spcAft>
                          <a:spcPts val="0"/>
                        </a:spcAft>
                      </a:pP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 management</a:t>
                      </a:r>
                      <a:r>
                        <a:rPr lang="en-US" sz="1300" spc="-9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system</a:t>
                      </a:r>
                      <a:r>
                        <a:rPr lang="en-US" sz="1300" spc="10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should</a:t>
                      </a:r>
                      <a:r>
                        <a:rPr lang="en-US" sz="1300" spc="-7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provide</a:t>
                      </a:r>
                      <a:r>
                        <a:rPr lang="en-US" sz="1300" spc="1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management</a:t>
                      </a:r>
                      <a:r>
                        <a:rPr lang="en-US" sz="1300" spc="-7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documentation</a:t>
                      </a:r>
                      <a:r>
                        <a:rPr lang="en-US" sz="1300" spc="-7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1300" spc="1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adjustments</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made</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1300" spc="14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process</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during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technology</a:t>
                      </a:r>
                      <a:r>
                        <a:rPr lang="en-US" sz="1300" spc="-8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transfer</a:t>
                      </a:r>
                      <a:r>
                        <a:rPr lang="en-US" sz="1300" spc="15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activities.</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64135" marR="199390">
                        <a:spcBef>
                          <a:spcPts val="0"/>
                        </a:spcBef>
                        <a:spcAft>
                          <a:spcPts val="0"/>
                        </a:spcAft>
                      </a:pP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formal</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a:t>
                      </a:r>
                      <a:r>
                        <a:rPr lang="en-US" sz="1300" spc="12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management</a:t>
                      </a:r>
                      <a:r>
                        <a:rPr lang="en-US" sz="1300" spc="-9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system</a:t>
                      </a:r>
                      <a:r>
                        <a:rPr lang="en-US" sz="1300" spc="10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should</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a:t>
                      </a:r>
                      <a:r>
                        <a:rPr lang="en-US" sz="1300" spc="-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sz="1300" spc="-2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place</a:t>
                      </a:r>
                      <a:r>
                        <a:rPr lang="en-US" sz="1300" spc="-2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commercial</a:t>
                      </a:r>
                      <a:r>
                        <a:rPr lang="en-US" sz="1300" spc="11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manufacturing.</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4135" marR="253365">
                        <a:spcBef>
                          <a:spcPts val="0"/>
                        </a:spcBef>
                        <a:spcAft>
                          <a:spcPts val="0"/>
                        </a:spcAft>
                      </a:pP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Oversight</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by</a:t>
                      </a:r>
                      <a:r>
                        <a:rPr lang="en-US" sz="1300" spc="-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quality</a:t>
                      </a:r>
                      <a:r>
                        <a:rPr lang="en-US" sz="1300" spc="-3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unit</a:t>
                      </a:r>
                      <a:r>
                        <a:rPr lang="en-US" sz="1300" spc="-4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should</a:t>
                      </a:r>
                      <a:r>
                        <a:rPr lang="en-US" sz="1300" spc="13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provide</a:t>
                      </a:r>
                      <a:r>
                        <a:rPr lang="en-US" sz="1300" spc="-4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assurance</a:t>
                      </a:r>
                      <a:r>
                        <a:rPr lang="en-US" sz="1300" spc="-4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 appropriate</a:t>
                      </a:r>
                      <a:r>
                        <a:rPr lang="en-US" sz="1300" spc="-9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science- and</a:t>
                      </a:r>
                      <a:r>
                        <a:rPr lang="en-US" sz="1300" spc="-6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risk-based </a:t>
                      </a:r>
                      <a:r>
                        <a:rPr lang="en-US" sz="1300" spc="-5">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assessments.</a:t>
                      </a:r>
                      <a:endParaRPr lang="en-US"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tc>
                  <a:txBody>
                    <a:bodyPr/>
                    <a:lstStyle/>
                    <a:p>
                      <a:pPr marL="63500" marR="85725">
                        <a:spcBef>
                          <a:spcPts val="0"/>
                        </a:spcBef>
                        <a:spcAft>
                          <a:spcPts val="0"/>
                        </a:spcAft>
                      </a:pP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Any</a:t>
                      </a:r>
                      <a:r>
                        <a:rPr lang="en-US" sz="1300" spc="-3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changes</a:t>
                      </a:r>
                      <a:r>
                        <a:rPr lang="en-US" sz="1300" spc="-3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after</a:t>
                      </a:r>
                      <a:r>
                        <a:rPr lang="en-US" sz="1300" spc="11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product</a:t>
                      </a:r>
                      <a:r>
                        <a:rPr lang="en-US" sz="1300" spc="-11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discontinuation</a:t>
                      </a:r>
                      <a:r>
                        <a:rPr lang="en-US" sz="1300" spc="1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should</a:t>
                      </a:r>
                      <a:r>
                        <a:rPr lang="en-US" sz="1300" spc="-3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go</a:t>
                      </a:r>
                      <a:r>
                        <a:rPr lang="en-US" sz="1300" spc="-3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through</a:t>
                      </a:r>
                      <a:r>
                        <a:rPr lang="en-US" sz="1300" spc="-3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1300" spc="12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appropriate</a:t>
                      </a:r>
                      <a:r>
                        <a:rPr lang="en-US" sz="1300" spc="-8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change management</a:t>
                      </a:r>
                      <a:r>
                        <a:rPr lang="en-US" sz="1300" spc="-9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system.</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CC"/>
                    </a:solidFill>
                  </a:tcPr>
                </a:tc>
                <a:extLst>
                  <a:ext uri="{0D108BD9-81ED-4DB2-BD59-A6C34878D82A}">
                    <a16:rowId xmlns:a16="http://schemas.microsoft.com/office/drawing/2014/main" val="2280259494"/>
                  </a:ext>
                </a:extLst>
              </a:tr>
            </a:tbl>
          </a:graphicData>
        </a:graphic>
      </p:graphicFrame>
      <p:sp>
        <p:nvSpPr>
          <p:cNvPr id="5" name="Rectangle 2">
            <a:extLst>
              <a:ext uri="{FF2B5EF4-FFF2-40B4-BE49-F238E27FC236}">
                <a16:creationId xmlns:a16="http://schemas.microsoft.com/office/drawing/2014/main" id="{DABBD3E6-4FA6-7586-3EF0-6DADA4983DA7}"/>
              </a:ext>
            </a:extLst>
          </p:cNvPr>
          <p:cNvSpPr>
            <a:spLocks noChangeArrowheads="1"/>
          </p:cNvSpPr>
          <p:nvPr/>
        </p:nvSpPr>
        <p:spPr bwMode="auto">
          <a:xfrm>
            <a:off x="808348" y="1540897"/>
            <a:ext cx="81369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5832"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rgbClr val="0099CC"/>
                </a:solidFill>
                <a:effectLst/>
                <a:latin typeface="Arial" panose="020B0604020202020204" pitchFamily="34" charset="0"/>
                <a:ea typeface="Times New Roman" panose="02020603050405020304" pitchFamily="18" charset="0"/>
                <a:cs typeface="Times New Roman" panose="02020603050405020304" pitchFamily="18" charset="0"/>
              </a:rPr>
              <a:t>ICH Q10 </a:t>
            </a:r>
            <a:r>
              <a:rPr kumimoji="0" lang="en-US" altLang="en-US" sz="16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Table III: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Application of Change Management System Throughout the Product Lifecycle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5B3D5A1-1CEA-3A22-A549-2168B99F7A16}"/>
              </a:ext>
            </a:extLst>
          </p:cNvPr>
          <p:cNvSpPr txBox="1"/>
          <p:nvPr/>
        </p:nvSpPr>
        <p:spPr bwMode="auto">
          <a:xfrm>
            <a:off x="3076600" y="484927"/>
            <a:ext cx="6048672" cy="664797"/>
          </a:xfrm>
          <a:prstGeom prst="rect">
            <a:avLst/>
          </a:prstGeom>
          <a:noFill/>
          <a:ln w="9525">
            <a:noFill/>
            <a:round/>
            <a:headEnd/>
            <a:tailEnd/>
          </a:ln>
        </p:spPr>
        <p:txBody>
          <a:bodyPr wrap="square">
            <a:spAutoFit/>
          </a:bodyPr>
          <a:lstStyle/>
          <a:p>
            <a:r>
              <a:rPr lang="en-GB" altLang="ja-JP" sz="2000">
                <a:solidFill>
                  <a:srgbClr val="0099CC"/>
                </a:solidFill>
              </a:rPr>
              <a:t>Change Management in the PQS:</a:t>
            </a:r>
          </a:p>
          <a:p>
            <a:r>
              <a:rPr lang="en-GB" sz="2000">
                <a:solidFill>
                  <a:srgbClr val="0099CC"/>
                </a:solidFill>
              </a:rPr>
              <a:t>Risk-Based Lifecycle Approach</a:t>
            </a:r>
            <a:endParaRPr lang="en-US" sz="2000">
              <a:solidFill>
                <a:srgbClr val="0099CC"/>
              </a:solidFill>
            </a:endParaRPr>
          </a:p>
        </p:txBody>
      </p:sp>
      <p:sp>
        <p:nvSpPr>
          <p:cNvPr id="9" name="TextBox 8">
            <a:extLst>
              <a:ext uri="{FF2B5EF4-FFF2-40B4-BE49-F238E27FC236}">
                <a16:creationId xmlns:a16="http://schemas.microsoft.com/office/drawing/2014/main" id="{3954A16E-7392-87CE-7E8A-C06DA5380463}"/>
              </a:ext>
            </a:extLst>
          </p:cNvPr>
          <p:cNvSpPr txBox="1"/>
          <p:nvPr/>
        </p:nvSpPr>
        <p:spPr bwMode="auto">
          <a:xfrm>
            <a:off x="952364" y="5141990"/>
            <a:ext cx="7848872" cy="1688283"/>
          </a:xfrm>
          <a:prstGeom prst="rect">
            <a:avLst/>
          </a:prstGeom>
          <a:ln w="38100">
            <a:solidFill>
              <a:srgbClr val="0093D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285750" indent="-285750" algn="l">
              <a:spcBef>
                <a:spcPts val="0"/>
              </a:spcBef>
              <a:spcAft>
                <a:spcPts val="1200"/>
              </a:spcAft>
              <a:buFont typeface="Arial" panose="020B0604020202020204" pitchFamily="34" charset="0"/>
              <a:buChar char="•"/>
            </a:pPr>
            <a:r>
              <a:rPr lang="en-US" sz="1800" b="0" i="0" u="none" strike="noStrike" baseline="0">
                <a:solidFill>
                  <a:schemeClr val="tx1"/>
                </a:solidFill>
                <a:latin typeface="Arial" panose="020B0604020202020204" pitchFamily="34" charset="0"/>
              </a:rPr>
              <a:t>Change management applies across the entire product lifecycle.</a:t>
            </a:r>
            <a:endParaRPr lang="en-US" sz="1800" b="0">
              <a:solidFill>
                <a:schemeClr val="tx1"/>
              </a:solidFill>
              <a:latin typeface="Arial" panose="020B0604020202020204" pitchFamily="34" charset="0"/>
            </a:endParaRPr>
          </a:p>
          <a:p>
            <a:pPr marL="285750" indent="-285750" algn="l">
              <a:spcBef>
                <a:spcPts val="0"/>
              </a:spcBef>
              <a:spcAft>
                <a:spcPts val="1200"/>
              </a:spcAft>
              <a:buFont typeface="Arial" panose="020B0604020202020204" pitchFamily="34" charset="0"/>
              <a:buChar char="•"/>
            </a:pPr>
            <a:r>
              <a:rPr lang="en-US" sz="1800" b="0">
                <a:solidFill>
                  <a:schemeClr val="tx1"/>
                </a:solidFill>
                <a:latin typeface="Arial" panose="020B0604020202020204" pitchFamily="34" charset="0"/>
              </a:rPr>
              <a:t>When </a:t>
            </a:r>
            <a:r>
              <a:rPr lang="en-US" sz="1800" b="0" i="0" u="none" strike="noStrike" baseline="0">
                <a:solidFill>
                  <a:schemeClr val="tx1"/>
                </a:solidFill>
                <a:latin typeface="Arial" panose="020B0604020202020204" pitchFamily="34" charset="0"/>
              </a:rPr>
              <a:t>evaluating a proposed change, the evaluation is based on quality risk management principles in </a:t>
            </a:r>
            <a:r>
              <a:rPr lang="en-US" sz="1800" i="0" u="none" strike="noStrike" baseline="0">
                <a:solidFill>
                  <a:srgbClr val="0099CC"/>
                </a:solidFill>
                <a:latin typeface="Arial" panose="020B0604020202020204" pitchFamily="34" charset="0"/>
              </a:rPr>
              <a:t>ICH Q9(R1). </a:t>
            </a:r>
          </a:p>
          <a:p>
            <a:pPr marL="285750" indent="-285750" algn="l">
              <a:spcBef>
                <a:spcPts val="0"/>
              </a:spcBef>
              <a:spcAft>
                <a:spcPts val="1200"/>
              </a:spcAft>
              <a:buFont typeface="Arial" panose="020B0604020202020204" pitchFamily="34" charset="0"/>
              <a:buChar char="•"/>
            </a:pPr>
            <a:r>
              <a:rPr lang="en-US" sz="1800" b="0" i="0" u="none" strike="noStrike" baseline="0">
                <a:solidFill>
                  <a:schemeClr val="tx1"/>
                </a:solidFill>
                <a:latin typeface="Arial" panose="020B0604020202020204" pitchFamily="34" charset="0"/>
              </a:rPr>
              <a:t>Staff with appropriate expertise and knowledge should evaluate proposed significant changes.</a:t>
            </a:r>
            <a:endParaRPr lang="en-US" sz="1800">
              <a:solidFill>
                <a:schemeClr val="tx1"/>
              </a:solidFill>
            </a:endParaRPr>
          </a:p>
        </p:txBody>
      </p:sp>
    </p:spTree>
    <p:extLst>
      <p:ext uri="{BB962C8B-B14F-4D97-AF65-F5344CB8AC3E}">
        <p14:creationId xmlns:p14="http://schemas.microsoft.com/office/powerpoint/2010/main" val="3308733170"/>
      </p:ext>
    </p:extLst>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FB71D2C-24A9-4385-4CA5-573251E2A60F}"/>
              </a:ext>
            </a:extLst>
          </p:cNvPr>
          <p:cNvSpPr>
            <a:spLocks noGrp="1" noChangeArrowheads="1"/>
          </p:cNvSpPr>
          <p:nvPr>
            <p:ph type="body" idx="4294967295"/>
          </p:nvPr>
        </p:nvSpPr>
        <p:spPr>
          <a:xfrm>
            <a:off x="44705" y="1353344"/>
            <a:ext cx="3364992" cy="4298972"/>
          </a:xfrm>
          <a:ln w="28575">
            <a:solidFill>
              <a:srgbClr val="0093D0"/>
            </a:solidFill>
            <a:miter lim="800000"/>
            <a:headEnd/>
            <a:tailEnd/>
          </a:ln>
        </p:spPr>
        <p:txBody>
          <a:bodyPr/>
          <a:lstStyle/>
          <a:p>
            <a:pPr algn="ctr" eaLnBrk="1" hangingPunct="1">
              <a:spcBef>
                <a:spcPct val="0"/>
              </a:spcBef>
              <a:buFont typeface="Arial" panose="020B0604020202020204" pitchFamily="34" charset="0"/>
              <a:buNone/>
            </a:pPr>
            <a:r>
              <a:rPr lang="en-US" altLang="en-US" sz="1920" u="sng">
                <a:solidFill>
                  <a:srgbClr val="0099CC"/>
                </a:solidFill>
                <a:cs typeface="Arial" panose="020B0604020202020204" pitchFamily="34" charset="0"/>
              </a:rPr>
              <a:t>Inputs (examples)</a:t>
            </a:r>
          </a:p>
          <a:p>
            <a:pPr marL="365760" eaLnBrk="1" hangingPunct="1">
              <a:spcBef>
                <a:spcPct val="0"/>
              </a:spcBef>
            </a:pPr>
            <a:r>
              <a:rPr lang="en-US" altLang="en-US" sz="1600" b="0"/>
              <a:t>PQS Processes (e.g., Complaints, deviations, change management)</a:t>
            </a:r>
          </a:p>
          <a:p>
            <a:pPr marL="365760" eaLnBrk="1" hangingPunct="1">
              <a:spcBef>
                <a:spcPct val="0"/>
              </a:spcBef>
            </a:pPr>
            <a:r>
              <a:rPr lang="en-US" altLang="en-US" sz="1600" b="0"/>
              <a:t>Outsourced activities</a:t>
            </a:r>
          </a:p>
          <a:p>
            <a:pPr marL="365760" eaLnBrk="1" hangingPunct="1">
              <a:spcBef>
                <a:spcPct val="0"/>
              </a:spcBef>
            </a:pPr>
            <a:r>
              <a:rPr lang="en-US" altLang="en-US" sz="1600" b="0"/>
              <a:t>Self-assessment processes (audits, risk assessments, trending) </a:t>
            </a:r>
          </a:p>
          <a:p>
            <a:pPr marL="365760" eaLnBrk="1" hangingPunct="1">
              <a:spcBef>
                <a:spcPct val="0"/>
              </a:spcBef>
            </a:pPr>
            <a:r>
              <a:rPr lang="en-US" altLang="en-US" sz="1600" b="0"/>
              <a:t>External assessments (e.g. inspections, audits) </a:t>
            </a:r>
          </a:p>
          <a:p>
            <a:pPr marL="365760" eaLnBrk="1" hangingPunct="1">
              <a:spcBef>
                <a:spcPct val="0"/>
              </a:spcBef>
            </a:pPr>
            <a:r>
              <a:rPr lang="en-US" altLang="en-US" sz="1600" b="0"/>
              <a:t>Resource management</a:t>
            </a:r>
          </a:p>
          <a:p>
            <a:pPr marL="365760" eaLnBrk="1" hangingPunct="1">
              <a:spcBef>
                <a:spcPct val="0"/>
              </a:spcBef>
            </a:pPr>
            <a:r>
              <a:rPr lang="en-US" altLang="en-US" sz="1600" b="0"/>
              <a:t>Gauge State of Control of Facility/Equipment/Processes</a:t>
            </a:r>
          </a:p>
          <a:p>
            <a:pPr marL="365760" eaLnBrk="1" hangingPunct="1">
              <a:spcBef>
                <a:spcPct val="0"/>
              </a:spcBef>
            </a:pPr>
            <a:r>
              <a:rPr lang="en-US" altLang="en-US" sz="1600" b="0"/>
              <a:t>Standards &amp; regulations </a:t>
            </a:r>
          </a:p>
          <a:p>
            <a:pPr marL="365760" eaLnBrk="1" hangingPunct="1">
              <a:spcBef>
                <a:spcPct val="0"/>
              </a:spcBef>
            </a:pPr>
            <a:r>
              <a:rPr lang="en-US" altLang="en-US" sz="1600" b="0"/>
              <a:t>Changes in business environment</a:t>
            </a:r>
          </a:p>
          <a:p>
            <a:pPr marL="365760" eaLnBrk="1" hangingPunct="1">
              <a:spcBef>
                <a:spcPct val="0"/>
              </a:spcBef>
            </a:pPr>
            <a:r>
              <a:rPr lang="en-US" altLang="en-US" sz="1600" b="0"/>
              <a:t>Product ownership</a:t>
            </a:r>
          </a:p>
        </p:txBody>
      </p:sp>
      <p:sp>
        <p:nvSpPr>
          <p:cNvPr id="75779" name="Rectangle 3">
            <a:extLst>
              <a:ext uri="{FF2B5EF4-FFF2-40B4-BE49-F238E27FC236}">
                <a16:creationId xmlns:a16="http://schemas.microsoft.com/office/drawing/2014/main" id="{A8F1EBC5-FA3D-1A68-033F-48D63556C25D}"/>
              </a:ext>
            </a:extLst>
          </p:cNvPr>
          <p:cNvSpPr>
            <a:spLocks noChangeArrowheads="1"/>
          </p:cNvSpPr>
          <p:nvPr/>
        </p:nvSpPr>
        <p:spPr bwMode="auto">
          <a:xfrm>
            <a:off x="6668348" y="1352974"/>
            <a:ext cx="2977963" cy="4166001"/>
          </a:xfrm>
          <a:prstGeom prst="rect">
            <a:avLst/>
          </a:prstGeom>
          <a:noFill/>
          <a:ln w="28575">
            <a:solidFill>
              <a:srgbClr val="0093D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7800" indent="-177800" defTabSz="701675">
              <a:spcBef>
                <a:spcPct val="20000"/>
              </a:spcBef>
              <a:buClr>
                <a:schemeClr val="hlink"/>
              </a:buClr>
              <a:buSzPct val="120000"/>
              <a:buFont typeface="Arial" panose="020B0604020202020204" pitchFamily="34" charset="0"/>
              <a:buChar char="•"/>
              <a:defRPr sz="2600">
                <a:solidFill>
                  <a:schemeClr val="tx1"/>
                </a:solidFill>
                <a:latin typeface="Arial" panose="020B0604020202020204" pitchFamily="34" charset="0"/>
              </a:defRPr>
            </a:lvl1pPr>
            <a:lvl2pPr marL="531813" indent="-174625" defTabSz="701675">
              <a:spcBef>
                <a:spcPct val="20000"/>
              </a:spcBef>
              <a:buClr>
                <a:schemeClr val="bg2"/>
              </a:buClr>
              <a:buSzPct val="140000"/>
              <a:buFont typeface="Arial Unicode MS" pitchFamily="34" charset="-128"/>
              <a:buChar char="-"/>
              <a:defRPr sz="2400">
                <a:solidFill>
                  <a:schemeClr val="tx1"/>
                </a:solidFill>
                <a:latin typeface="Arial" panose="020B0604020202020204" pitchFamily="34" charset="0"/>
              </a:defRPr>
            </a:lvl2pPr>
            <a:lvl3pPr marL="1143000" indent="-228600" defTabSz="701675">
              <a:spcBef>
                <a:spcPct val="20000"/>
              </a:spcBef>
              <a:buClr>
                <a:schemeClr val="tx1"/>
              </a:buClr>
              <a:buSzPct val="120000"/>
              <a:buFont typeface="Arial Unicode MS" pitchFamily="34" charset="-128"/>
              <a:buChar char="-"/>
              <a:defRPr sz="2400">
                <a:solidFill>
                  <a:schemeClr val="tx1"/>
                </a:solidFill>
                <a:latin typeface="Arial" panose="020B0604020202020204" pitchFamily="34" charset="0"/>
              </a:defRPr>
            </a:lvl3pPr>
            <a:lvl4pPr marL="1600200" indent="-228600" defTabSz="701675">
              <a:spcBef>
                <a:spcPct val="20000"/>
              </a:spcBef>
              <a:buClr>
                <a:schemeClr val="accent2"/>
              </a:buClr>
              <a:buFont typeface="Arial Unicode MS" pitchFamily="34" charset="-128"/>
              <a:buChar char="&gt;"/>
              <a:defRPr sz="2200">
                <a:solidFill>
                  <a:schemeClr val="tx1"/>
                </a:solidFill>
                <a:latin typeface="Arial" panose="020B0604020202020204" pitchFamily="34" charset="0"/>
              </a:defRPr>
            </a:lvl4pPr>
            <a:lvl5pPr marL="2057400" indent="-228600" defTabSz="701675">
              <a:spcBef>
                <a:spcPct val="20000"/>
              </a:spcBef>
              <a:buClr>
                <a:schemeClr val="bg2"/>
              </a:buClr>
              <a:buSzPct val="110000"/>
              <a:buFont typeface="Wingdings" panose="05000000000000000000" pitchFamily="2" charset="2"/>
              <a:buChar char="§"/>
              <a:defRPr sz="2200">
                <a:solidFill>
                  <a:schemeClr val="tx1"/>
                </a:solidFill>
                <a:latin typeface="Arial" panose="020B0604020202020204" pitchFamily="34" charset="0"/>
              </a:defRPr>
            </a:lvl5pPr>
            <a:lvl6pPr marL="25146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6pPr>
            <a:lvl7pPr marL="29718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7pPr>
            <a:lvl8pPr marL="34290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8pPr>
            <a:lvl9pPr marL="38862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9pPr>
          </a:lstStyle>
          <a:p>
            <a:pPr algn="ctr">
              <a:buFont typeface="Arial" panose="020B0604020202020204" pitchFamily="34" charset="0"/>
              <a:buNone/>
            </a:pPr>
            <a:r>
              <a:rPr lang="en-US" altLang="en-US" sz="1920" u="sng">
                <a:solidFill>
                  <a:srgbClr val="0099CC"/>
                </a:solidFill>
                <a:cs typeface="Arial" panose="020B0604020202020204" pitchFamily="34" charset="0"/>
              </a:rPr>
              <a:t>PQS Improvements</a:t>
            </a:r>
          </a:p>
          <a:p>
            <a:pPr hangingPunct="1">
              <a:buClrTx/>
              <a:buSzTx/>
              <a:buFontTx/>
              <a:buChar char="•"/>
            </a:pPr>
            <a:r>
              <a:rPr lang="en-US" altLang="en-US" sz="1700" b="0">
                <a:latin typeface="+mn-lt"/>
                <a:cs typeface="+mn-cs"/>
              </a:rPr>
              <a:t>Allocation of resources (infrastructure, staffing, quality improvement programs, etc.)</a:t>
            </a:r>
          </a:p>
          <a:p>
            <a:pPr hangingPunct="1">
              <a:buClrTx/>
              <a:buSzTx/>
              <a:buFontTx/>
              <a:buChar char="•"/>
            </a:pPr>
            <a:r>
              <a:rPr lang="en-US" altLang="en-US" sz="1700" b="0">
                <a:latin typeface="+mn-lt"/>
                <a:cs typeface="+mn-cs"/>
              </a:rPr>
              <a:t>Revisions to quality policy and objectives </a:t>
            </a:r>
          </a:p>
          <a:p>
            <a:pPr hangingPunct="1">
              <a:buClrTx/>
              <a:buSzTx/>
              <a:buFontTx/>
              <a:buChar char="•"/>
            </a:pPr>
            <a:r>
              <a:rPr lang="en-US" altLang="en-US" sz="1700" b="0">
                <a:latin typeface="+mn-lt"/>
                <a:cs typeface="+mn-cs"/>
              </a:rPr>
              <a:t>Personnel competencies</a:t>
            </a:r>
          </a:p>
          <a:p>
            <a:pPr hangingPunct="1">
              <a:buClrTx/>
              <a:buSzTx/>
              <a:buFontTx/>
              <a:buChar char="•"/>
            </a:pPr>
            <a:r>
              <a:rPr lang="en-US" altLang="en-US" sz="1700" b="0">
                <a:latin typeface="+mn-lt"/>
                <a:cs typeface="+mn-cs"/>
              </a:rPr>
              <a:t>Documentation</a:t>
            </a:r>
          </a:p>
          <a:p>
            <a:pPr hangingPunct="1">
              <a:buClrTx/>
              <a:buSzTx/>
              <a:buFontTx/>
              <a:buChar char="•"/>
            </a:pPr>
            <a:r>
              <a:rPr lang="en-US" altLang="en-US" sz="1700" b="0">
                <a:latin typeface="+mn-lt"/>
                <a:cs typeface="+mn-cs"/>
              </a:rPr>
              <a:t>Communication</a:t>
            </a:r>
          </a:p>
          <a:p>
            <a:pPr hangingPunct="1">
              <a:buClrTx/>
              <a:buSzTx/>
              <a:buFontTx/>
              <a:buChar char="•"/>
            </a:pPr>
            <a:r>
              <a:rPr lang="en-US" altLang="en-US" sz="1700" b="0">
                <a:latin typeface="+mn-lt"/>
                <a:cs typeface="+mn-cs"/>
              </a:rPr>
              <a:t>Systems (quality management processes; policies; programs; oversight) modifications</a:t>
            </a:r>
          </a:p>
        </p:txBody>
      </p:sp>
      <p:sp>
        <p:nvSpPr>
          <p:cNvPr id="75780" name="Rectangle 4">
            <a:extLst>
              <a:ext uri="{FF2B5EF4-FFF2-40B4-BE49-F238E27FC236}">
                <a16:creationId xmlns:a16="http://schemas.microsoft.com/office/drawing/2014/main" id="{BD75C033-58DC-1B51-916B-2CC79E2EF9A2}"/>
              </a:ext>
            </a:extLst>
          </p:cNvPr>
          <p:cNvSpPr>
            <a:spLocks noChangeArrowheads="1"/>
          </p:cNvSpPr>
          <p:nvPr/>
        </p:nvSpPr>
        <p:spPr bwMode="auto">
          <a:xfrm>
            <a:off x="3955627" y="3042921"/>
            <a:ext cx="2228427" cy="690880"/>
          </a:xfrm>
          <a:prstGeom prst="rect">
            <a:avLst/>
          </a:prstGeom>
          <a:solidFill>
            <a:srgbClr val="002060"/>
          </a:solidFill>
          <a:ln w="9525">
            <a:solidFill>
              <a:schemeClr val="bg2"/>
            </a:solidFill>
            <a:miter lim="800000"/>
            <a:headEnd/>
            <a:tailEnd/>
          </a:ln>
        </p:spPr>
        <p:txBody>
          <a:bodyPr/>
          <a:lstStyle>
            <a:lvl1pPr marL="266700" indent="-266700" defTabSz="701675">
              <a:spcBef>
                <a:spcPct val="20000"/>
              </a:spcBef>
              <a:buClr>
                <a:schemeClr val="hlink"/>
              </a:buClr>
              <a:buSzPct val="120000"/>
              <a:buFont typeface="Arial" panose="020B0604020202020204" pitchFamily="34" charset="0"/>
              <a:buChar char="•"/>
              <a:defRPr sz="2600">
                <a:solidFill>
                  <a:schemeClr val="tx1"/>
                </a:solidFill>
                <a:latin typeface="Arial" panose="020B0604020202020204" pitchFamily="34" charset="0"/>
              </a:defRPr>
            </a:lvl1pPr>
            <a:lvl2pPr marL="742950" indent="-285750" defTabSz="701675">
              <a:spcBef>
                <a:spcPct val="20000"/>
              </a:spcBef>
              <a:buClr>
                <a:schemeClr val="bg2"/>
              </a:buClr>
              <a:buSzPct val="140000"/>
              <a:buFont typeface="Arial Unicode MS" pitchFamily="34" charset="-128"/>
              <a:buChar char="-"/>
              <a:defRPr sz="2400">
                <a:solidFill>
                  <a:schemeClr val="tx1"/>
                </a:solidFill>
                <a:latin typeface="Arial" panose="020B0604020202020204" pitchFamily="34" charset="0"/>
              </a:defRPr>
            </a:lvl2pPr>
            <a:lvl3pPr marL="1143000" indent="-228600" defTabSz="701675">
              <a:spcBef>
                <a:spcPct val="20000"/>
              </a:spcBef>
              <a:buClr>
                <a:schemeClr val="tx1"/>
              </a:buClr>
              <a:buSzPct val="120000"/>
              <a:buFont typeface="Arial Unicode MS" pitchFamily="34" charset="-128"/>
              <a:buChar char="-"/>
              <a:defRPr sz="2400">
                <a:solidFill>
                  <a:schemeClr val="tx1"/>
                </a:solidFill>
                <a:latin typeface="Arial" panose="020B0604020202020204" pitchFamily="34" charset="0"/>
              </a:defRPr>
            </a:lvl3pPr>
            <a:lvl4pPr marL="1600200" indent="-228600" defTabSz="701675">
              <a:spcBef>
                <a:spcPct val="20000"/>
              </a:spcBef>
              <a:buClr>
                <a:schemeClr val="accent2"/>
              </a:buClr>
              <a:buFont typeface="Arial Unicode MS" pitchFamily="34" charset="-128"/>
              <a:buChar char="&gt;"/>
              <a:defRPr sz="2200">
                <a:solidFill>
                  <a:schemeClr val="tx1"/>
                </a:solidFill>
                <a:latin typeface="Arial" panose="020B0604020202020204" pitchFamily="34" charset="0"/>
              </a:defRPr>
            </a:lvl4pPr>
            <a:lvl5pPr marL="2057400" indent="-228600" defTabSz="701675">
              <a:spcBef>
                <a:spcPct val="20000"/>
              </a:spcBef>
              <a:buClr>
                <a:schemeClr val="bg2"/>
              </a:buClr>
              <a:buSzPct val="110000"/>
              <a:buFont typeface="Wingdings" panose="05000000000000000000" pitchFamily="2" charset="2"/>
              <a:buChar char="§"/>
              <a:defRPr sz="2200">
                <a:solidFill>
                  <a:schemeClr val="tx1"/>
                </a:solidFill>
                <a:latin typeface="Arial" panose="020B0604020202020204" pitchFamily="34" charset="0"/>
              </a:defRPr>
            </a:lvl5pPr>
            <a:lvl6pPr marL="25146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6pPr>
            <a:lvl7pPr marL="29718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7pPr>
            <a:lvl8pPr marL="34290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8pPr>
            <a:lvl9pPr marL="38862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9pPr>
          </a:lstStyle>
          <a:p>
            <a:pPr algn="ctr">
              <a:buFont typeface="Arial" panose="020B0604020202020204" pitchFamily="34" charset="0"/>
              <a:buNone/>
            </a:pPr>
            <a:r>
              <a:rPr lang="en-US" altLang="en-US" sz="1920">
                <a:solidFill>
                  <a:schemeClr val="bg1"/>
                </a:solidFill>
                <a:cs typeface="Arial" panose="020B0604020202020204" pitchFamily="34" charset="0"/>
              </a:rPr>
              <a:t>Continual</a:t>
            </a:r>
          </a:p>
          <a:p>
            <a:pPr algn="ctr">
              <a:buFont typeface="Arial" panose="020B0604020202020204" pitchFamily="34" charset="0"/>
              <a:buNone/>
            </a:pPr>
            <a:r>
              <a:rPr lang="en-US" altLang="en-US" sz="1920">
                <a:solidFill>
                  <a:schemeClr val="bg1"/>
                </a:solidFill>
                <a:cs typeface="Arial" panose="020B0604020202020204" pitchFamily="34" charset="0"/>
              </a:rPr>
              <a:t>Improvement</a:t>
            </a:r>
          </a:p>
        </p:txBody>
      </p:sp>
      <p:sp>
        <p:nvSpPr>
          <p:cNvPr id="75781" name="AutoShape 6">
            <a:extLst>
              <a:ext uri="{FF2B5EF4-FFF2-40B4-BE49-F238E27FC236}">
                <a16:creationId xmlns:a16="http://schemas.microsoft.com/office/drawing/2014/main" id="{F42831E3-F60F-F82C-6AEE-3CA1D0037F55}"/>
              </a:ext>
            </a:extLst>
          </p:cNvPr>
          <p:cNvSpPr>
            <a:spLocks noChangeArrowheads="1"/>
          </p:cNvSpPr>
          <p:nvPr/>
        </p:nvSpPr>
        <p:spPr bwMode="auto">
          <a:xfrm>
            <a:off x="6182361" y="3351107"/>
            <a:ext cx="485986" cy="176107"/>
          </a:xfrm>
          <a:prstGeom prst="rightArrow">
            <a:avLst>
              <a:gd name="adj1" fmla="val 50000"/>
              <a:gd name="adj2" fmla="val 68990"/>
            </a:avLst>
          </a:prstGeom>
          <a:solidFill>
            <a:srgbClr val="00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5547">
              <a:cs typeface="Arial" panose="020B0604020202020204" pitchFamily="34" charset="0"/>
            </a:endParaRPr>
          </a:p>
        </p:txBody>
      </p:sp>
      <p:sp>
        <p:nvSpPr>
          <p:cNvPr id="75782" name="Rectangle 7">
            <a:extLst>
              <a:ext uri="{FF2B5EF4-FFF2-40B4-BE49-F238E27FC236}">
                <a16:creationId xmlns:a16="http://schemas.microsoft.com/office/drawing/2014/main" id="{F42AD2AF-9195-6F3F-0297-A41316D7EA7D}"/>
              </a:ext>
            </a:extLst>
          </p:cNvPr>
          <p:cNvSpPr>
            <a:spLocks noChangeArrowheads="1"/>
          </p:cNvSpPr>
          <p:nvPr/>
        </p:nvSpPr>
        <p:spPr bwMode="auto">
          <a:xfrm>
            <a:off x="191348" y="5760763"/>
            <a:ext cx="3071707" cy="921173"/>
          </a:xfrm>
          <a:prstGeom prst="rect">
            <a:avLst/>
          </a:prstGeom>
          <a:solidFill>
            <a:srgbClr val="002060"/>
          </a:solidFill>
          <a:ln w="9525">
            <a:solidFill>
              <a:schemeClr val="bg2"/>
            </a:solidFill>
            <a:miter lim="800000"/>
            <a:headEnd/>
            <a:tailEnd/>
          </a:ln>
        </p:spPr>
        <p:txBody>
          <a:bodyPr/>
          <a:lstStyle>
            <a:lvl1pPr marL="266700" indent="-266700" defTabSz="701675">
              <a:spcBef>
                <a:spcPct val="20000"/>
              </a:spcBef>
              <a:buClr>
                <a:schemeClr val="hlink"/>
              </a:buClr>
              <a:buSzPct val="120000"/>
              <a:buFont typeface="Arial" panose="020B0604020202020204" pitchFamily="34" charset="0"/>
              <a:buChar char="•"/>
              <a:defRPr sz="2600">
                <a:solidFill>
                  <a:schemeClr val="tx1"/>
                </a:solidFill>
                <a:latin typeface="Arial" panose="020B0604020202020204" pitchFamily="34" charset="0"/>
              </a:defRPr>
            </a:lvl1pPr>
            <a:lvl2pPr marL="742950" indent="-285750" defTabSz="701675">
              <a:spcBef>
                <a:spcPct val="20000"/>
              </a:spcBef>
              <a:buClr>
                <a:schemeClr val="bg2"/>
              </a:buClr>
              <a:buSzPct val="140000"/>
              <a:buFont typeface="Arial Unicode MS" pitchFamily="34" charset="-128"/>
              <a:buChar char="-"/>
              <a:defRPr sz="2400">
                <a:solidFill>
                  <a:schemeClr val="tx1"/>
                </a:solidFill>
                <a:latin typeface="Arial" panose="020B0604020202020204" pitchFamily="34" charset="0"/>
              </a:defRPr>
            </a:lvl2pPr>
            <a:lvl3pPr marL="1143000" indent="-228600" defTabSz="701675">
              <a:spcBef>
                <a:spcPct val="20000"/>
              </a:spcBef>
              <a:buClr>
                <a:schemeClr val="tx1"/>
              </a:buClr>
              <a:buSzPct val="120000"/>
              <a:buFont typeface="Arial Unicode MS" pitchFamily="34" charset="-128"/>
              <a:buChar char="-"/>
              <a:defRPr sz="2400">
                <a:solidFill>
                  <a:schemeClr val="tx1"/>
                </a:solidFill>
                <a:latin typeface="Arial" panose="020B0604020202020204" pitchFamily="34" charset="0"/>
              </a:defRPr>
            </a:lvl3pPr>
            <a:lvl4pPr marL="1600200" indent="-228600" defTabSz="701675">
              <a:spcBef>
                <a:spcPct val="20000"/>
              </a:spcBef>
              <a:buClr>
                <a:schemeClr val="accent2"/>
              </a:buClr>
              <a:buFont typeface="Arial Unicode MS" pitchFamily="34" charset="-128"/>
              <a:buChar char="&gt;"/>
              <a:defRPr sz="2200">
                <a:solidFill>
                  <a:schemeClr val="tx1"/>
                </a:solidFill>
                <a:latin typeface="Arial" panose="020B0604020202020204" pitchFamily="34" charset="0"/>
              </a:defRPr>
            </a:lvl4pPr>
            <a:lvl5pPr marL="2057400" indent="-228600" defTabSz="701675">
              <a:spcBef>
                <a:spcPct val="20000"/>
              </a:spcBef>
              <a:buClr>
                <a:schemeClr val="bg2"/>
              </a:buClr>
              <a:buSzPct val="110000"/>
              <a:buFont typeface="Wingdings" panose="05000000000000000000" pitchFamily="2" charset="2"/>
              <a:buChar char="§"/>
              <a:defRPr sz="2200">
                <a:solidFill>
                  <a:schemeClr val="tx1"/>
                </a:solidFill>
                <a:latin typeface="Arial" panose="020B0604020202020204" pitchFamily="34" charset="0"/>
              </a:defRPr>
            </a:lvl5pPr>
            <a:lvl6pPr marL="25146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6pPr>
            <a:lvl7pPr marL="29718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7pPr>
            <a:lvl8pPr marL="34290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8pPr>
            <a:lvl9pPr marL="38862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9pPr>
          </a:lstStyle>
          <a:p>
            <a:pPr algn="ctr">
              <a:buFont typeface="Arial" panose="020B0604020202020204" pitchFamily="34" charset="0"/>
              <a:buNone/>
            </a:pPr>
            <a:r>
              <a:rPr lang="en-US" altLang="en-US" sz="2133">
                <a:solidFill>
                  <a:schemeClr val="bg1"/>
                </a:solidFill>
                <a:cs typeface="Arial" panose="020B0604020202020204" pitchFamily="34" charset="0"/>
              </a:rPr>
              <a:t>Expanded </a:t>
            </a:r>
          </a:p>
          <a:p>
            <a:pPr algn="ctr">
              <a:buFont typeface="Arial" panose="020B0604020202020204" pitchFamily="34" charset="0"/>
              <a:buNone/>
            </a:pPr>
            <a:r>
              <a:rPr lang="en-US" altLang="en-US" sz="2133">
                <a:solidFill>
                  <a:schemeClr val="bg1"/>
                </a:solidFill>
                <a:cs typeface="Arial" panose="020B0604020202020204" pitchFamily="34" charset="0"/>
              </a:rPr>
              <a:t>Body of Knowledge</a:t>
            </a:r>
          </a:p>
        </p:txBody>
      </p:sp>
      <p:sp>
        <p:nvSpPr>
          <p:cNvPr id="75784" name="Rectangle 9">
            <a:extLst>
              <a:ext uri="{FF2B5EF4-FFF2-40B4-BE49-F238E27FC236}">
                <a16:creationId xmlns:a16="http://schemas.microsoft.com/office/drawing/2014/main" id="{4074AB02-1814-0CBD-15AC-2F7D05EBF1C2}"/>
              </a:ext>
            </a:extLst>
          </p:cNvPr>
          <p:cNvSpPr>
            <a:spLocks noChangeArrowheads="1"/>
          </p:cNvSpPr>
          <p:nvPr/>
        </p:nvSpPr>
        <p:spPr bwMode="auto">
          <a:xfrm>
            <a:off x="6720841" y="5720437"/>
            <a:ext cx="2765213" cy="907627"/>
          </a:xfrm>
          <a:prstGeom prst="rect">
            <a:avLst/>
          </a:prstGeom>
          <a:solidFill>
            <a:srgbClr val="002060"/>
          </a:solidFill>
          <a:ln w="9525">
            <a:solidFill>
              <a:schemeClr val="bg2"/>
            </a:solidFill>
            <a:miter lim="800000"/>
            <a:headEnd/>
            <a:tailEnd/>
          </a:ln>
        </p:spPr>
        <p:txBody>
          <a:bodyPr/>
          <a:lstStyle>
            <a:lvl1pPr marL="266700" indent="-266700" defTabSz="701675">
              <a:spcBef>
                <a:spcPct val="20000"/>
              </a:spcBef>
              <a:buClr>
                <a:schemeClr val="hlink"/>
              </a:buClr>
              <a:buSzPct val="120000"/>
              <a:buFont typeface="Arial" panose="020B0604020202020204" pitchFamily="34" charset="0"/>
              <a:buChar char="•"/>
              <a:defRPr sz="2600">
                <a:solidFill>
                  <a:schemeClr val="tx1"/>
                </a:solidFill>
                <a:latin typeface="Arial" panose="020B0604020202020204" pitchFamily="34" charset="0"/>
              </a:defRPr>
            </a:lvl1pPr>
            <a:lvl2pPr marL="742950" indent="-285750" defTabSz="701675">
              <a:spcBef>
                <a:spcPct val="20000"/>
              </a:spcBef>
              <a:buClr>
                <a:schemeClr val="bg2"/>
              </a:buClr>
              <a:buSzPct val="140000"/>
              <a:buFont typeface="Arial Unicode MS" pitchFamily="34" charset="-128"/>
              <a:buChar char="-"/>
              <a:defRPr sz="2400">
                <a:solidFill>
                  <a:schemeClr val="tx1"/>
                </a:solidFill>
                <a:latin typeface="Arial" panose="020B0604020202020204" pitchFamily="34" charset="0"/>
              </a:defRPr>
            </a:lvl2pPr>
            <a:lvl3pPr marL="1143000" indent="-228600" defTabSz="701675">
              <a:spcBef>
                <a:spcPct val="20000"/>
              </a:spcBef>
              <a:buClr>
                <a:schemeClr val="tx1"/>
              </a:buClr>
              <a:buSzPct val="120000"/>
              <a:buFont typeface="Arial Unicode MS" pitchFamily="34" charset="-128"/>
              <a:buChar char="-"/>
              <a:defRPr sz="2400">
                <a:solidFill>
                  <a:schemeClr val="tx1"/>
                </a:solidFill>
                <a:latin typeface="Arial" panose="020B0604020202020204" pitchFamily="34" charset="0"/>
              </a:defRPr>
            </a:lvl3pPr>
            <a:lvl4pPr marL="1600200" indent="-228600" defTabSz="701675">
              <a:spcBef>
                <a:spcPct val="20000"/>
              </a:spcBef>
              <a:buClr>
                <a:schemeClr val="accent2"/>
              </a:buClr>
              <a:buFont typeface="Arial Unicode MS" pitchFamily="34" charset="-128"/>
              <a:buChar char="&gt;"/>
              <a:defRPr sz="2200">
                <a:solidFill>
                  <a:schemeClr val="tx1"/>
                </a:solidFill>
                <a:latin typeface="Arial" panose="020B0604020202020204" pitchFamily="34" charset="0"/>
              </a:defRPr>
            </a:lvl4pPr>
            <a:lvl5pPr marL="2057400" indent="-228600" defTabSz="701675">
              <a:spcBef>
                <a:spcPct val="20000"/>
              </a:spcBef>
              <a:buClr>
                <a:schemeClr val="bg2"/>
              </a:buClr>
              <a:buSzPct val="110000"/>
              <a:buFont typeface="Wingdings" panose="05000000000000000000" pitchFamily="2" charset="2"/>
              <a:buChar char="§"/>
              <a:defRPr sz="2200">
                <a:solidFill>
                  <a:schemeClr val="tx1"/>
                </a:solidFill>
                <a:latin typeface="Arial" panose="020B0604020202020204" pitchFamily="34" charset="0"/>
              </a:defRPr>
            </a:lvl5pPr>
            <a:lvl6pPr marL="25146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6pPr>
            <a:lvl7pPr marL="29718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7pPr>
            <a:lvl8pPr marL="34290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8pPr>
            <a:lvl9pPr marL="3886200" indent="-228600" defTabSz="701675" eaLnBrk="0" fontAlgn="base" hangingPunct="0">
              <a:spcBef>
                <a:spcPct val="20000"/>
              </a:spcBef>
              <a:spcAft>
                <a:spcPct val="0"/>
              </a:spcAft>
              <a:buClr>
                <a:schemeClr val="bg2"/>
              </a:buClr>
              <a:buSzPct val="110000"/>
              <a:buFont typeface="Wingdings" panose="05000000000000000000" pitchFamily="2" charset="2"/>
              <a:buChar char="§"/>
              <a:defRPr sz="2200">
                <a:solidFill>
                  <a:schemeClr val="tx1"/>
                </a:solidFill>
                <a:latin typeface="Arial" panose="020B0604020202020204" pitchFamily="34" charset="0"/>
              </a:defRPr>
            </a:lvl9pPr>
          </a:lstStyle>
          <a:p>
            <a:pPr algn="ctr">
              <a:buFont typeface="Arial" panose="020B0604020202020204" pitchFamily="34" charset="0"/>
              <a:buNone/>
            </a:pPr>
            <a:endParaRPr lang="en-US" altLang="en-US" sz="1067">
              <a:solidFill>
                <a:schemeClr val="bg1"/>
              </a:solidFill>
              <a:cs typeface="Arial" panose="020B0604020202020204" pitchFamily="34" charset="0"/>
            </a:endParaRPr>
          </a:p>
          <a:p>
            <a:pPr algn="ctr">
              <a:buFont typeface="Arial" panose="020B0604020202020204" pitchFamily="34" charset="0"/>
              <a:buNone/>
            </a:pPr>
            <a:r>
              <a:rPr lang="en-US" altLang="en-US" sz="2133">
                <a:solidFill>
                  <a:schemeClr val="bg1"/>
                </a:solidFill>
                <a:cs typeface="Arial" panose="020B0604020202020204" pitchFamily="34" charset="0"/>
              </a:rPr>
              <a:t>PQS Management</a:t>
            </a:r>
          </a:p>
        </p:txBody>
      </p:sp>
      <p:sp>
        <p:nvSpPr>
          <p:cNvPr id="75785" name="AutoShape 6">
            <a:extLst>
              <a:ext uri="{FF2B5EF4-FFF2-40B4-BE49-F238E27FC236}">
                <a16:creationId xmlns:a16="http://schemas.microsoft.com/office/drawing/2014/main" id="{59D7E520-3B17-0E10-9EA6-B599CA7C23B3}"/>
              </a:ext>
            </a:extLst>
          </p:cNvPr>
          <p:cNvSpPr>
            <a:spLocks noChangeArrowheads="1"/>
          </p:cNvSpPr>
          <p:nvPr/>
        </p:nvSpPr>
        <p:spPr bwMode="auto">
          <a:xfrm rot="10800000">
            <a:off x="3384499" y="3351107"/>
            <a:ext cx="554499" cy="152400"/>
          </a:xfrm>
          <a:prstGeom prst="rightArrow">
            <a:avLst>
              <a:gd name="adj1" fmla="val 50000"/>
              <a:gd name="adj2" fmla="val 100833"/>
            </a:avLst>
          </a:prstGeom>
          <a:solidFill>
            <a:srgbClr val="0099CC"/>
          </a:solidFill>
          <a:ln w="9525">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5547">
              <a:cs typeface="Arial" panose="020B0604020202020204" pitchFamily="34" charset="0"/>
            </a:endParaRPr>
          </a:p>
        </p:txBody>
      </p:sp>
      <p:sp>
        <p:nvSpPr>
          <p:cNvPr id="30732" name="Text Box 11">
            <a:extLst>
              <a:ext uri="{FF2B5EF4-FFF2-40B4-BE49-F238E27FC236}">
                <a16:creationId xmlns:a16="http://schemas.microsoft.com/office/drawing/2014/main" id="{4739881C-B6C9-4A7A-AB01-40ECF228BDEA}"/>
              </a:ext>
            </a:extLst>
          </p:cNvPr>
          <p:cNvSpPr txBox="1">
            <a:spLocks noChangeArrowheads="1"/>
          </p:cNvSpPr>
          <p:nvPr/>
        </p:nvSpPr>
        <p:spPr bwMode="auto">
          <a:xfrm>
            <a:off x="2742116" y="388976"/>
            <a:ext cx="6561058" cy="49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a:solidFill>
                  <a:srgbClr val="0099CC"/>
                </a:solidFill>
                <a:cs typeface="Arial" panose="020B0604020202020204" pitchFamily="34" charset="0"/>
              </a:rPr>
              <a:t>Continual Improvement of the PQS</a:t>
            </a:r>
          </a:p>
        </p:txBody>
      </p:sp>
      <p:sp>
        <p:nvSpPr>
          <p:cNvPr id="2" name="AutoShape 10">
            <a:extLst>
              <a:ext uri="{FF2B5EF4-FFF2-40B4-BE49-F238E27FC236}">
                <a16:creationId xmlns:a16="http://schemas.microsoft.com/office/drawing/2014/main" id="{141A39BD-8714-2B10-51C5-B239B45B5540}"/>
              </a:ext>
            </a:extLst>
          </p:cNvPr>
          <p:cNvSpPr>
            <a:spLocks noChangeArrowheads="1"/>
          </p:cNvSpPr>
          <p:nvPr/>
        </p:nvSpPr>
        <p:spPr bwMode="auto">
          <a:xfrm>
            <a:off x="3384498" y="5982058"/>
            <a:ext cx="3149600" cy="384386"/>
          </a:xfrm>
          <a:prstGeom prst="leftRightArrow">
            <a:avLst>
              <a:gd name="adj1" fmla="val 50000"/>
              <a:gd name="adj2" fmla="val 163877"/>
            </a:avLst>
          </a:prstGeom>
          <a:solidFill>
            <a:srgbClr val="00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5547"/>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7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77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77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77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77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778">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5780"/>
                                        </p:tgtEl>
                                        <p:attrNameLst>
                                          <p:attrName>style.visibility</p:attrName>
                                        </p:attrNameLst>
                                      </p:cBhvr>
                                      <p:to>
                                        <p:strVal val="visible"/>
                                      </p:to>
                                    </p:set>
                                    <p:anim calcmode="lin" valueType="num">
                                      <p:cBhvr additive="base">
                                        <p:cTn id="31" dur="1000" fill="hold"/>
                                        <p:tgtEl>
                                          <p:spTgt spid="75780"/>
                                        </p:tgtEl>
                                        <p:attrNameLst>
                                          <p:attrName>ppt_x</p:attrName>
                                        </p:attrNameLst>
                                      </p:cBhvr>
                                      <p:tavLst>
                                        <p:tav tm="0">
                                          <p:val>
                                            <p:strVal val="0-#ppt_w/2"/>
                                          </p:val>
                                        </p:tav>
                                        <p:tav tm="100000">
                                          <p:val>
                                            <p:strVal val="#ppt_x"/>
                                          </p:val>
                                        </p:tav>
                                      </p:tavLst>
                                    </p:anim>
                                    <p:anim calcmode="lin" valueType="num">
                                      <p:cBhvr additive="base">
                                        <p:cTn id="32" dur="1000" fill="hold"/>
                                        <p:tgtEl>
                                          <p:spTgt spid="7578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5785"/>
                                        </p:tgtEl>
                                        <p:attrNameLst>
                                          <p:attrName>style.visibility</p:attrName>
                                        </p:attrNameLst>
                                      </p:cBhvr>
                                      <p:to>
                                        <p:strVal val="visible"/>
                                      </p:to>
                                    </p:set>
                                    <p:anim calcmode="lin" valueType="num">
                                      <p:cBhvr additive="base">
                                        <p:cTn id="35" dur="1000" fill="hold"/>
                                        <p:tgtEl>
                                          <p:spTgt spid="75785"/>
                                        </p:tgtEl>
                                        <p:attrNameLst>
                                          <p:attrName>ppt_x</p:attrName>
                                        </p:attrNameLst>
                                      </p:cBhvr>
                                      <p:tavLst>
                                        <p:tav tm="0">
                                          <p:val>
                                            <p:strVal val="0-#ppt_w/2"/>
                                          </p:val>
                                        </p:tav>
                                        <p:tav tm="100000">
                                          <p:val>
                                            <p:strVal val="#ppt_x"/>
                                          </p:val>
                                        </p:tav>
                                      </p:tavLst>
                                    </p:anim>
                                    <p:anim calcmode="lin" valueType="num">
                                      <p:cBhvr additive="base">
                                        <p:cTn id="36" dur="1000" fill="hold"/>
                                        <p:tgtEl>
                                          <p:spTgt spid="757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5781"/>
                                        </p:tgtEl>
                                        <p:attrNameLst>
                                          <p:attrName>style.visibility</p:attrName>
                                        </p:attrNameLst>
                                      </p:cBhvr>
                                      <p:to>
                                        <p:strVal val="visible"/>
                                      </p:to>
                                    </p:set>
                                    <p:anim calcmode="lin" valueType="num">
                                      <p:cBhvr additive="base">
                                        <p:cTn id="39" dur="1000" fill="hold"/>
                                        <p:tgtEl>
                                          <p:spTgt spid="75781"/>
                                        </p:tgtEl>
                                        <p:attrNameLst>
                                          <p:attrName>ppt_x</p:attrName>
                                        </p:attrNameLst>
                                      </p:cBhvr>
                                      <p:tavLst>
                                        <p:tav tm="0">
                                          <p:val>
                                            <p:strVal val="0-#ppt_w/2"/>
                                          </p:val>
                                        </p:tav>
                                        <p:tav tm="100000">
                                          <p:val>
                                            <p:strVal val="#ppt_x"/>
                                          </p:val>
                                        </p:tav>
                                      </p:tavLst>
                                    </p:anim>
                                    <p:anim calcmode="lin" valueType="num">
                                      <p:cBhvr additive="base">
                                        <p:cTn id="40" dur="1000" fill="hold"/>
                                        <p:tgtEl>
                                          <p:spTgt spid="7578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57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57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784"/>
                                        </p:tgtEl>
                                        <p:attrNameLst>
                                          <p:attrName>style.visibility</p:attrName>
                                        </p:attrNameLst>
                                      </p:cBhvr>
                                      <p:to>
                                        <p:strVal val="visible"/>
                                      </p:to>
                                    </p:set>
                                  </p:childTnLst>
                                </p:cTn>
                              </p:par>
                              <p:par>
                                <p:cTn id="51" presetID="2" presetClass="entr" presetSubtype="4"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P spid="75779" grpId="0" animBg="1"/>
      <p:bldP spid="75780" grpId="0" animBg="1"/>
      <p:bldP spid="75781" grpId="0" animBg="1"/>
      <p:bldP spid="75782" grpId="0" animBg="1"/>
      <p:bldP spid="75784" grpId="0" animBg="1"/>
      <p:bldP spid="7578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A0A5E71-261E-4E22-824C-9F6E98C248DD}"/>
              </a:ext>
            </a:extLst>
          </p:cNvPr>
          <p:cNvSpPr>
            <a:spLocks noGrp="1" noChangeArrowheads="1"/>
          </p:cNvSpPr>
          <p:nvPr>
            <p:ph type="body" idx="4294967295"/>
          </p:nvPr>
        </p:nvSpPr>
        <p:spPr>
          <a:xfrm>
            <a:off x="269243" y="1352974"/>
            <a:ext cx="2841411" cy="4194920"/>
          </a:xfrm>
          <a:ln w="28575">
            <a:solidFill>
              <a:srgbClr val="0093D0"/>
            </a:solidFill>
            <a:miter lim="800000"/>
            <a:headEnd/>
            <a:tailEnd/>
          </a:ln>
        </p:spPr>
        <p:txBody>
          <a:bodyPr/>
          <a:lstStyle/>
          <a:p>
            <a:pPr algn="ctr">
              <a:buFont typeface="Arial" panose="020B0604020202020204" pitchFamily="34" charset="0"/>
              <a:buNone/>
            </a:pPr>
            <a:r>
              <a:rPr lang="en-US" altLang="ja-JP" sz="1800" u="sng">
                <a:solidFill>
                  <a:srgbClr val="0099CC"/>
                </a:solidFill>
              </a:rPr>
              <a:t>Inputs (examples)</a:t>
            </a:r>
            <a:endParaRPr lang="en-US" altLang="ja-JP" sz="1600" b="0" u="sng">
              <a:solidFill>
                <a:srgbClr val="0099CC"/>
              </a:solidFill>
            </a:endParaRPr>
          </a:p>
          <a:p>
            <a:pPr algn="ctr">
              <a:buFont typeface="Arial" panose="020B0604020202020204" pitchFamily="34" charset="0"/>
              <a:buNone/>
            </a:pPr>
            <a:endParaRPr lang="en-US" altLang="ja-JP" sz="1800" u="sng"/>
          </a:p>
          <a:p>
            <a:pPr marL="365760" eaLnBrk="1" hangingPunct="1">
              <a:spcBef>
                <a:spcPct val="0"/>
              </a:spcBef>
              <a:spcAft>
                <a:spcPts val="1200"/>
              </a:spcAft>
            </a:pPr>
            <a:r>
              <a:rPr lang="en-US" altLang="ja-JP" sz="1600" b="0"/>
              <a:t>Ongoing Commercial Manufacturing Experience (starting with scale-up)</a:t>
            </a:r>
          </a:p>
          <a:p>
            <a:pPr marL="365760" eaLnBrk="1" hangingPunct="1">
              <a:spcBef>
                <a:spcPct val="0"/>
              </a:spcBef>
              <a:spcAft>
                <a:spcPts val="1200"/>
              </a:spcAft>
            </a:pPr>
            <a:r>
              <a:rPr lang="en-US" altLang="ja-JP" sz="1600" b="0"/>
              <a:t>Deviations / CAPA</a:t>
            </a:r>
          </a:p>
          <a:p>
            <a:pPr marL="365760" eaLnBrk="1" hangingPunct="1">
              <a:spcBef>
                <a:spcPct val="0"/>
              </a:spcBef>
              <a:spcAft>
                <a:spcPts val="1200"/>
              </a:spcAft>
            </a:pPr>
            <a:r>
              <a:rPr lang="en-US" altLang="ja-JP" sz="1600" b="0"/>
              <a:t>Performance Monitoring</a:t>
            </a:r>
          </a:p>
          <a:p>
            <a:pPr marL="365760" eaLnBrk="1" hangingPunct="1">
              <a:spcBef>
                <a:spcPct val="0"/>
              </a:spcBef>
              <a:spcAft>
                <a:spcPts val="1200"/>
              </a:spcAft>
            </a:pPr>
            <a:r>
              <a:rPr lang="en-US" altLang="ja-JP" sz="1600" b="0"/>
              <a:t>Customer Complaints</a:t>
            </a:r>
          </a:p>
          <a:p>
            <a:pPr marL="365760" eaLnBrk="1" hangingPunct="1">
              <a:spcBef>
                <a:spcPct val="0"/>
              </a:spcBef>
              <a:spcAft>
                <a:spcPts val="1200"/>
              </a:spcAft>
            </a:pPr>
            <a:r>
              <a:rPr lang="en-US" altLang="ja-JP" sz="1600" b="0"/>
              <a:t>Management Reviews</a:t>
            </a:r>
          </a:p>
          <a:p>
            <a:pPr marL="365760" eaLnBrk="1" hangingPunct="1">
              <a:spcBef>
                <a:spcPct val="0"/>
              </a:spcBef>
              <a:spcAft>
                <a:spcPts val="1200"/>
              </a:spcAft>
            </a:pPr>
            <a:r>
              <a:rPr lang="en-US" altLang="ja-JP" sz="1600" b="0"/>
              <a:t>Material Variation</a:t>
            </a:r>
          </a:p>
          <a:p>
            <a:pPr marL="182880" indent="0">
              <a:buNone/>
            </a:pPr>
            <a:endParaRPr lang="en-US" altLang="ja-JP" sz="1800" i="1"/>
          </a:p>
        </p:txBody>
      </p:sp>
      <p:sp>
        <p:nvSpPr>
          <p:cNvPr id="76804" name="Rectangle 4">
            <a:extLst>
              <a:ext uri="{FF2B5EF4-FFF2-40B4-BE49-F238E27FC236}">
                <a16:creationId xmlns:a16="http://schemas.microsoft.com/office/drawing/2014/main" id="{0E383E04-3040-4F01-B936-5E04764639ED}"/>
              </a:ext>
            </a:extLst>
          </p:cNvPr>
          <p:cNvSpPr>
            <a:spLocks noChangeArrowheads="1"/>
          </p:cNvSpPr>
          <p:nvPr/>
        </p:nvSpPr>
        <p:spPr bwMode="auto">
          <a:xfrm>
            <a:off x="3647440" y="3042921"/>
            <a:ext cx="2228427" cy="937480"/>
          </a:xfrm>
          <a:prstGeom prst="rect">
            <a:avLst/>
          </a:prstGeom>
          <a:solidFill>
            <a:srgbClr val="002060"/>
          </a:solidFill>
          <a:ln w="9525">
            <a:solidFill>
              <a:schemeClr val="accent1">
                <a:lumMod val="75000"/>
              </a:schemeClr>
            </a:solidFill>
            <a:miter lim="800000"/>
            <a:headEnd/>
            <a:tailEnd/>
          </a:ln>
        </p:spPr>
        <p:txBody>
          <a:bodyPr/>
          <a:lstStyle>
            <a:lvl1pPr marL="266700" indent="-266700" defTabSz="701675">
              <a:defRPr>
                <a:solidFill>
                  <a:schemeClr val="tx1"/>
                </a:solidFill>
                <a:latin typeface="Arial" panose="020B0604020202020204" pitchFamily="34" charset="0"/>
              </a:defRPr>
            </a:lvl1pPr>
            <a:lvl2pPr marL="742950" indent="-285750" defTabSz="701675">
              <a:defRPr>
                <a:solidFill>
                  <a:schemeClr val="tx1"/>
                </a:solidFill>
                <a:latin typeface="Arial" panose="020B0604020202020204" pitchFamily="34" charset="0"/>
              </a:defRPr>
            </a:lvl2pPr>
            <a:lvl3pPr marL="1143000" indent="-228600" defTabSz="701675">
              <a:defRPr>
                <a:solidFill>
                  <a:schemeClr val="tx1"/>
                </a:solidFill>
                <a:latin typeface="Arial" panose="020B0604020202020204" pitchFamily="34" charset="0"/>
              </a:defRPr>
            </a:lvl3pPr>
            <a:lvl4pPr marL="1600200" indent="-228600" defTabSz="701675">
              <a:defRPr>
                <a:solidFill>
                  <a:schemeClr val="tx1"/>
                </a:solidFill>
                <a:latin typeface="Arial" panose="020B0604020202020204" pitchFamily="34" charset="0"/>
              </a:defRPr>
            </a:lvl4pPr>
            <a:lvl5pPr marL="2057400" indent="-228600" defTabSz="701675">
              <a:defRPr>
                <a:solidFill>
                  <a:schemeClr val="tx1"/>
                </a:solidFill>
                <a:latin typeface="Arial" panose="020B0604020202020204" pitchFamily="34" charset="0"/>
              </a:defRPr>
            </a:lvl5pPr>
            <a:lvl6pPr marL="2514600" indent="-228600" defTabSz="701675" fontAlgn="base">
              <a:spcBef>
                <a:spcPct val="0"/>
              </a:spcBef>
              <a:spcAft>
                <a:spcPct val="0"/>
              </a:spcAft>
              <a:defRPr>
                <a:solidFill>
                  <a:schemeClr val="tx1"/>
                </a:solidFill>
                <a:latin typeface="Arial" panose="020B0604020202020204" pitchFamily="34" charset="0"/>
              </a:defRPr>
            </a:lvl6pPr>
            <a:lvl7pPr marL="2971800" indent="-228600" defTabSz="701675" fontAlgn="base">
              <a:spcBef>
                <a:spcPct val="0"/>
              </a:spcBef>
              <a:spcAft>
                <a:spcPct val="0"/>
              </a:spcAft>
              <a:defRPr>
                <a:solidFill>
                  <a:schemeClr val="tx1"/>
                </a:solidFill>
                <a:latin typeface="Arial" panose="020B0604020202020204" pitchFamily="34" charset="0"/>
              </a:defRPr>
            </a:lvl7pPr>
            <a:lvl8pPr marL="3429000" indent="-228600" defTabSz="701675" fontAlgn="base">
              <a:spcBef>
                <a:spcPct val="0"/>
              </a:spcBef>
              <a:spcAft>
                <a:spcPct val="0"/>
              </a:spcAft>
              <a:defRPr>
                <a:solidFill>
                  <a:schemeClr val="tx1"/>
                </a:solidFill>
                <a:latin typeface="Arial" panose="020B0604020202020204" pitchFamily="34" charset="0"/>
              </a:defRPr>
            </a:lvl8pPr>
            <a:lvl9pPr marL="3886200" indent="-228600" defTabSz="701675"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buClr>
                <a:schemeClr val="hlink"/>
              </a:buClr>
              <a:buSzPct val="120000"/>
              <a:buFont typeface="Arial" panose="020B0604020202020204" pitchFamily="34" charset="0"/>
              <a:buNone/>
            </a:pPr>
            <a:r>
              <a:rPr lang="en-US" altLang="ja-JP" sz="2400">
                <a:solidFill>
                  <a:schemeClr val="bg1"/>
                </a:solidFill>
                <a:cs typeface="Arial" panose="020B0604020202020204" pitchFamily="34" charset="0"/>
              </a:rPr>
              <a:t>Continual</a:t>
            </a:r>
          </a:p>
          <a:p>
            <a:pPr algn="ctr" eaLnBrk="0" hangingPunct="0">
              <a:spcBef>
                <a:spcPct val="20000"/>
              </a:spcBef>
              <a:buClr>
                <a:schemeClr val="hlink"/>
              </a:buClr>
              <a:buSzPct val="120000"/>
              <a:buFont typeface="Arial" panose="020B0604020202020204" pitchFamily="34" charset="0"/>
              <a:buNone/>
            </a:pPr>
            <a:r>
              <a:rPr lang="en-US" altLang="ja-JP" sz="2400">
                <a:solidFill>
                  <a:schemeClr val="bg1"/>
                </a:solidFill>
                <a:cs typeface="Arial" panose="020B0604020202020204" pitchFamily="34" charset="0"/>
              </a:rPr>
              <a:t>Improvement</a:t>
            </a:r>
          </a:p>
        </p:txBody>
      </p:sp>
      <p:sp>
        <p:nvSpPr>
          <p:cNvPr id="76805" name="AutoShape 6">
            <a:extLst>
              <a:ext uri="{FF2B5EF4-FFF2-40B4-BE49-F238E27FC236}">
                <a16:creationId xmlns:a16="http://schemas.microsoft.com/office/drawing/2014/main" id="{1BAAA2AB-6440-4000-8BB6-84E3005833BC}"/>
              </a:ext>
            </a:extLst>
          </p:cNvPr>
          <p:cNvSpPr>
            <a:spLocks noChangeArrowheads="1"/>
          </p:cNvSpPr>
          <p:nvPr/>
        </p:nvSpPr>
        <p:spPr bwMode="auto">
          <a:xfrm>
            <a:off x="5875867" y="3351107"/>
            <a:ext cx="485987" cy="176107"/>
          </a:xfrm>
          <a:prstGeom prst="rightArrow">
            <a:avLst>
              <a:gd name="adj1" fmla="val 50000"/>
              <a:gd name="adj2" fmla="val 68990"/>
            </a:avLst>
          </a:prstGeom>
          <a:solidFill>
            <a:srgbClr val="00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6806" name="Rectangle 7">
            <a:extLst>
              <a:ext uri="{FF2B5EF4-FFF2-40B4-BE49-F238E27FC236}">
                <a16:creationId xmlns:a16="http://schemas.microsoft.com/office/drawing/2014/main" id="{603B1575-60D2-40B2-BA88-E8F6593EFEE9}"/>
              </a:ext>
            </a:extLst>
          </p:cNvPr>
          <p:cNvSpPr>
            <a:spLocks noChangeArrowheads="1"/>
          </p:cNvSpPr>
          <p:nvPr/>
        </p:nvSpPr>
        <p:spPr bwMode="auto">
          <a:xfrm>
            <a:off x="299068" y="5765029"/>
            <a:ext cx="2689013" cy="1137920"/>
          </a:xfrm>
          <a:prstGeom prst="rect">
            <a:avLst/>
          </a:prstGeom>
          <a:solidFill>
            <a:srgbClr val="002060"/>
          </a:solidFill>
          <a:ln w="9525">
            <a:solidFill>
              <a:schemeClr val="bg2"/>
            </a:solidFill>
            <a:miter lim="800000"/>
            <a:headEnd/>
            <a:tailEnd/>
          </a:ln>
        </p:spPr>
        <p:txBody>
          <a:bodyPr/>
          <a:lstStyle>
            <a:lvl1pPr marL="266700" indent="-266700" defTabSz="701675">
              <a:defRPr>
                <a:solidFill>
                  <a:schemeClr val="tx1"/>
                </a:solidFill>
                <a:latin typeface="Arial" panose="020B0604020202020204" pitchFamily="34" charset="0"/>
              </a:defRPr>
            </a:lvl1pPr>
            <a:lvl2pPr marL="742950" indent="-285750" defTabSz="701675">
              <a:defRPr>
                <a:solidFill>
                  <a:schemeClr val="tx1"/>
                </a:solidFill>
                <a:latin typeface="Arial" panose="020B0604020202020204" pitchFamily="34" charset="0"/>
              </a:defRPr>
            </a:lvl2pPr>
            <a:lvl3pPr marL="1143000" indent="-228600" defTabSz="701675">
              <a:defRPr>
                <a:solidFill>
                  <a:schemeClr val="tx1"/>
                </a:solidFill>
                <a:latin typeface="Arial" panose="020B0604020202020204" pitchFamily="34" charset="0"/>
              </a:defRPr>
            </a:lvl3pPr>
            <a:lvl4pPr marL="1600200" indent="-228600" defTabSz="701675">
              <a:defRPr>
                <a:solidFill>
                  <a:schemeClr val="tx1"/>
                </a:solidFill>
                <a:latin typeface="Arial" panose="020B0604020202020204" pitchFamily="34" charset="0"/>
              </a:defRPr>
            </a:lvl4pPr>
            <a:lvl5pPr marL="2057400" indent="-228600" defTabSz="701675">
              <a:defRPr>
                <a:solidFill>
                  <a:schemeClr val="tx1"/>
                </a:solidFill>
                <a:latin typeface="Arial" panose="020B0604020202020204" pitchFamily="34" charset="0"/>
              </a:defRPr>
            </a:lvl5pPr>
            <a:lvl6pPr marL="2514600" indent="-228600" defTabSz="701675" fontAlgn="base">
              <a:spcBef>
                <a:spcPct val="0"/>
              </a:spcBef>
              <a:spcAft>
                <a:spcPct val="0"/>
              </a:spcAft>
              <a:defRPr>
                <a:solidFill>
                  <a:schemeClr val="tx1"/>
                </a:solidFill>
                <a:latin typeface="Arial" panose="020B0604020202020204" pitchFamily="34" charset="0"/>
              </a:defRPr>
            </a:lvl6pPr>
            <a:lvl7pPr marL="2971800" indent="-228600" defTabSz="701675" fontAlgn="base">
              <a:spcBef>
                <a:spcPct val="0"/>
              </a:spcBef>
              <a:spcAft>
                <a:spcPct val="0"/>
              </a:spcAft>
              <a:defRPr>
                <a:solidFill>
                  <a:schemeClr val="tx1"/>
                </a:solidFill>
                <a:latin typeface="Arial" panose="020B0604020202020204" pitchFamily="34" charset="0"/>
              </a:defRPr>
            </a:lvl7pPr>
            <a:lvl8pPr marL="3429000" indent="-228600" defTabSz="701675" fontAlgn="base">
              <a:spcBef>
                <a:spcPct val="0"/>
              </a:spcBef>
              <a:spcAft>
                <a:spcPct val="0"/>
              </a:spcAft>
              <a:defRPr>
                <a:solidFill>
                  <a:schemeClr val="tx1"/>
                </a:solidFill>
                <a:latin typeface="Arial" panose="020B0604020202020204" pitchFamily="34" charset="0"/>
              </a:defRPr>
            </a:lvl8pPr>
            <a:lvl9pPr marL="3886200" indent="-228600" defTabSz="701675"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buClr>
                <a:schemeClr val="hlink"/>
              </a:buClr>
              <a:buSzPct val="120000"/>
              <a:buFont typeface="Arial" panose="020B0604020202020204" pitchFamily="34" charset="0"/>
              <a:buNone/>
            </a:pPr>
            <a:r>
              <a:rPr lang="en-US" altLang="ja-JP" sz="2133">
                <a:solidFill>
                  <a:schemeClr val="bg1"/>
                </a:solidFill>
                <a:cs typeface="Arial" panose="020B0604020202020204" pitchFamily="34" charset="0"/>
              </a:rPr>
              <a:t>  Expanded </a:t>
            </a:r>
          </a:p>
          <a:p>
            <a:pPr algn="ctr" eaLnBrk="0" hangingPunct="0">
              <a:spcBef>
                <a:spcPct val="20000"/>
              </a:spcBef>
              <a:buClr>
                <a:schemeClr val="hlink"/>
              </a:buClr>
              <a:buSzPct val="120000"/>
              <a:buFont typeface="Arial" panose="020B0604020202020204" pitchFamily="34" charset="0"/>
              <a:buNone/>
            </a:pPr>
            <a:r>
              <a:rPr lang="en-US" altLang="ja-JP" sz="2133">
                <a:solidFill>
                  <a:schemeClr val="bg1"/>
                </a:solidFill>
                <a:cs typeface="Arial" panose="020B0604020202020204" pitchFamily="34" charset="0"/>
              </a:rPr>
              <a:t>Body of Knowledge</a:t>
            </a:r>
          </a:p>
        </p:txBody>
      </p:sp>
      <p:sp>
        <p:nvSpPr>
          <p:cNvPr id="76808" name="Rectangle 9">
            <a:extLst>
              <a:ext uri="{FF2B5EF4-FFF2-40B4-BE49-F238E27FC236}">
                <a16:creationId xmlns:a16="http://schemas.microsoft.com/office/drawing/2014/main" id="{6685DE61-DB0F-4DAE-98E6-0A0C3EEDB5FF}"/>
              </a:ext>
            </a:extLst>
          </p:cNvPr>
          <p:cNvSpPr>
            <a:spLocks noChangeArrowheads="1"/>
          </p:cNvSpPr>
          <p:nvPr/>
        </p:nvSpPr>
        <p:spPr bwMode="auto">
          <a:xfrm>
            <a:off x="6599388" y="5919261"/>
            <a:ext cx="2765213" cy="829455"/>
          </a:xfrm>
          <a:prstGeom prst="rect">
            <a:avLst/>
          </a:prstGeom>
          <a:solidFill>
            <a:srgbClr val="002060"/>
          </a:solidFill>
          <a:ln w="9525">
            <a:solidFill>
              <a:schemeClr val="bg2"/>
            </a:solidFill>
            <a:miter lim="800000"/>
            <a:headEnd/>
            <a:tailEnd/>
          </a:ln>
        </p:spPr>
        <p:txBody>
          <a:bodyPr/>
          <a:lstStyle>
            <a:lvl1pPr marL="266700" indent="-266700" defTabSz="701675">
              <a:defRPr>
                <a:solidFill>
                  <a:schemeClr val="tx1"/>
                </a:solidFill>
                <a:latin typeface="Arial" panose="020B0604020202020204" pitchFamily="34" charset="0"/>
              </a:defRPr>
            </a:lvl1pPr>
            <a:lvl2pPr marL="742950" indent="-285750" defTabSz="701675">
              <a:defRPr>
                <a:solidFill>
                  <a:schemeClr val="tx1"/>
                </a:solidFill>
                <a:latin typeface="Arial" panose="020B0604020202020204" pitchFamily="34" charset="0"/>
              </a:defRPr>
            </a:lvl2pPr>
            <a:lvl3pPr marL="1143000" indent="-228600" defTabSz="701675">
              <a:defRPr>
                <a:solidFill>
                  <a:schemeClr val="tx1"/>
                </a:solidFill>
                <a:latin typeface="Arial" panose="020B0604020202020204" pitchFamily="34" charset="0"/>
              </a:defRPr>
            </a:lvl3pPr>
            <a:lvl4pPr marL="1600200" indent="-228600" defTabSz="701675">
              <a:defRPr>
                <a:solidFill>
                  <a:schemeClr val="tx1"/>
                </a:solidFill>
                <a:latin typeface="Arial" panose="020B0604020202020204" pitchFamily="34" charset="0"/>
              </a:defRPr>
            </a:lvl4pPr>
            <a:lvl5pPr marL="2057400" indent="-228600" defTabSz="701675">
              <a:defRPr>
                <a:solidFill>
                  <a:schemeClr val="tx1"/>
                </a:solidFill>
                <a:latin typeface="Arial" panose="020B0604020202020204" pitchFamily="34" charset="0"/>
              </a:defRPr>
            </a:lvl5pPr>
            <a:lvl6pPr marL="2514600" indent="-228600" defTabSz="701675" fontAlgn="base">
              <a:spcBef>
                <a:spcPct val="0"/>
              </a:spcBef>
              <a:spcAft>
                <a:spcPct val="0"/>
              </a:spcAft>
              <a:defRPr>
                <a:solidFill>
                  <a:schemeClr val="tx1"/>
                </a:solidFill>
                <a:latin typeface="Arial" panose="020B0604020202020204" pitchFamily="34" charset="0"/>
              </a:defRPr>
            </a:lvl6pPr>
            <a:lvl7pPr marL="2971800" indent="-228600" defTabSz="701675" fontAlgn="base">
              <a:spcBef>
                <a:spcPct val="0"/>
              </a:spcBef>
              <a:spcAft>
                <a:spcPct val="0"/>
              </a:spcAft>
              <a:defRPr>
                <a:solidFill>
                  <a:schemeClr val="tx1"/>
                </a:solidFill>
                <a:latin typeface="Arial" panose="020B0604020202020204" pitchFamily="34" charset="0"/>
              </a:defRPr>
            </a:lvl7pPr>
            <a:lvl8pPr marL="3429000" indent="-228600" defTabSz="701675" fontAlgn="base">
              <a:spcBef>
                <a:spcPct val="0"/>
              </a:spcBef>
              <a:spcAft>
                <a:spcPct val="0"/>
              </a:spcAft>
              <a:defRPr>
                <a:solidFill>
                  <a:schemeClr val="tx1"/>
                </a:solidFill>
                <a:latin typeface="Arial" panose="020B0604020202020204" pitchFamily="34" charset="0"/>
              </a:defRPr>
            </a:lvl8pPr>
            <a:lvl9pPr marL="3886200" indent="-228600" defTabSz="701675" fontAlgn="base">
              <a:spcBef>
                <a:spcPct val="0"/>
              </a:spcBef>
              <a:spcAft>
                <a:spcPct val="0"/>
              </a:spcAft>
              <a:defRPr>
                <a:solidFill>
                  <a:schemeClr val="tx1"/>
                </a:solidFill>
                <a:latin typeface="Arial" panose="020B0604020202020204" pitchFamily="34" charset="0"/>
              </a:defRPr>
            </a:lvl9pPr>
          </a:lstStyle>
          <a:p>
            <a:pPr algn="ctr" eaLnBrk="0" hangingPunct="0">
              <a:spcBef>
                <a:spcPct val="20000"/>
              </a:spcBef>
              <a:buClr>
                <a:schemeClr val="hlink"/>
              </a:buClr>
              <a:buSzPct val="120000"/>
              <a:buFont typeface="Arial" panose="020B0604020202020204" pitchFamily="34" charset="0"/>
              <a:buNone/>
            </a:pPr>
            <a:r>
              <a:rPr lang="en-US" altLang="ja-JP" sz="2133" dirty="0">
                <a:solidFill>
                  <a:schemeClr val="bg1"/>
                </a:solidFill>
                <a:cs typeface="Arial" panose="020B0604020202020204" pitchFamily="34" charset="0"/>
              </a:rPr>
              <a:t>Lifecycle Management</a:t>
            </a:r>
          </a:p>
        </p:txBody>
      </p:sp>
      <p:sp>
        <p:nvSpPr>
          <p:cNvPr id="76809" name="AutoShape 6">
            <a:extLst>
              <a:ext uri="{FF2B5EF4-FFF2-40B4-BE49-F238E27FC236}">
                <a16:creationId xmlns:a16="http://schemas.microsoft.com/office/drawing/2014/main" id="{2D1DC469-37F4-4B4E-B685-15CB641B22FC}"/>
              </a:ext>
            </a:extLst>
          </p:cNvPr>
          <p:cNvSpPr>
            <a:spLocks noChangeArrowheads="1"/>
          </p:cNvSpPr>
          <p:nvPr/>
        </p:nvSpPr>
        <p:spPr bwMode="auto">
          <a:xfrm rot="10800000">
            <a:off x="3110654" y="3351108"/>
            <a:ext cx="536786" cy="152400"/>
          </a:xfrm>
          <a:prstGeom prst="rightArrow">
            <a:avLst>
              <a:gd name="adj1" fmla="val 50000"/>
              <a:gd name="adj2" fmla="val 88055"/>
            </a:avLst>
          </a:prstGeom>
          <a:solidFill>
            <a:srgbClr val="0099CC"/>
          </a:solidFill>
          <a:ln w="9525">
            <a:solidFill>
              <a:schemeClr val="tx1"/>
            </a:solidFill>
            <a:miter lim="800000"/>
            <a:headEnd/>
            <a:tailE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6810" name="AutoShape 10">
            <a:extLst>
              <a:ext uri="{FF2B5EF4-FFF2-40B4-BE49-F238E27FC236}">
                <a16:creationId xmlns:a16="http://schemas.microsoft.com/office/drawing/2014/main" id="{54D1E51E-87EB-4AFA-A720-BB740BD751F7}"/>
              </a:ext>
            </a:extLst>
          </p:cNvPr>
          <p:cNvSpPr>
            <a:spLocks noChangeArrowheads="1"/>
          </p:cNvSpPr>
          <p:nvPr/>
        </p:nvSpPr>
        <p:spPr bwMode="auto">
          <a:xfrm>
            <a:off x="3234493" y="6141796"/>
            <a:ext cx="3149600" cy="384386"/>
          </a:xfrm>
          <a:prstGeom prst="leftRightArrow">
            <a:avLst>
              <a:gd name="adj1" fmla="val 50000"/>
              <a:gd name="adj2" fmla="val 163877"/>
            </a:avLst>
          </a:prstGeom>
          <a:solidFill>
            <a:srgbClr val="0099CC"/>
          </a:solidFill>
          <a:ln w="9525" algn="ctr">
            <a:solidFill>
              <a:schemeClr val="tx1"/>
            </a:solidFill>
            <a:miter lim="800000"/>
            <a:headEnd/>
            <a:tailEnd/>
          </a:ln>
          <a:effectLst/>
        </p:spPr>
        <p:txBody>
          <a:bodyPr wrap="none" anchor="ctr"/>
          <a:lstStyle/>
          <a:p>
            <a:endParaRPr lang="ja-JP" altLang="en-US" sz="5547"/>
          </a:p>
        </p:txBody>
      </p:sp>
      <p:sp>
        <p:nvSpPr>
          <p:cNvPr id="76811" name="Text Box 11">
            <a:extLst>
              <a:ext uri="{FF2B5EF4-FFF2-40B4-BE49-F238E27FC236}">
                <a16:creationId xmlns:a16="http://schemas.microsoft.com/office/drawing/2014/main" id="{93BFA27D-418C-4925-854C-526706CDACF6}"/>
              </a:ext>
            </a:extLst>
          </p:cNvPr>
          <p:cNvSpPr txBox="1">
            <a:spLocks noChangeArrowheads="1"/>
          </p:cNvSpPr>
          <p:nvPr/>
        </p:nvSpPr>
        <p:spPr bwMode="auto">
          <a:xfrm>
            <a:off x="2988081" y="321408"/>
            <a:ext cx="6696744" cy="43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ja-JP" sz="2400">
                <a:solidFill>
                  <a:srgbClr val="0099CC"/>
                </a:solidFill>
                <a:cs typeface="Arial" panose="020B0604020202020204" pitchFamily="34" charset="0"/>
              </a:rPr>
              <a:t>Continual Improvement of the Product</a:t>
            </a:r>
          </a:p>
        </p:txBody>
      </p:sp>
      <p:sp>
        <p:nvSpPr>
          <p:cNvPr id="3" name="Rectangle 3">
            <a:extLst>
              <a:ext uri="{FF2B5EF4-FFF2-40B4-BE49-F238E27FC236}">
                <a16:creationId xmlns:a16="http://schemas.microsoft.com/office/drawing/2014/main" id="{FCECF04B-E7A5-A35E-EF1B-C110BEDA7FA5}"/>
              </a:ext>
            </a:extLst>
          </p:cNvPr>
          <p:cNvSpPr>
            <a:spLocks noChangeArrowheads="1"/>
          </p:cNvSpPr>
          <p:nvPr/>
        </p:nvSpPr>
        <p:spPr bwMode="auto">
          <a:xfrm>
            <a:off x="6384093" y="1242710"/>
            <a:ext cx="3195804" cy="4338566"/>
          </a:xfrm>
          <a:prstGeom prst="rect">
            <a:avLst/>
          </a:prstGeom>
          <a:noFill/>
          <a:ln w="28575">
            <a:solidFill>
              <a:srgbClr val="0093D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66700" indent="-266700" defTabSz="701675">
              <a:defRPr>
                <a:solidFill>
                  <a:schemeClr val="tx1"/>
                </a:solidFill>
                <a:latin typeface="Arial" panose="020B0604020202020204" pitchFamily="34" charset="0"/>
              </a:defRPr>
            </a:lvl1pPr>
            <a:lvl2pPr marL="742950" indent="-285750" defTabSz="701675">
              <a:defRPr>
                <a:solidFill>
                  <a:schemeClr val="tx1"/>
                </a:solidFill>
                <a:latin typeface="Arial" panose="020B0604020202020204" pitchFamily="34" charset="0"/>
              </a:defRPr>
            </a:lvl2pPr>
            <a:lvl3pPr marL="1143000" indent="-228600" defTabSz="701675">
              <a:defRPr>
                <a:solidFill>
                  <a:schemeClr val="tx1"/>
                </a:solidFill>
                <a:latin typeface="Arial" panose="020B0604020202020204" pitchFamily="34" charset="0"/>
              </a:defRPr>
            </a:lvl3pPr>
            <a:lvl4pPr marL="1600200" indent="-228600" defTabSz="701675">
              <a:defRPr>
                <a:solidFill>
                  <a:schemeClr val="tx1"/>
                </a:solidFill>
                <a:latin typeface="Arial" panose="020B0604020202020204" pitchFamily="34" charset="0"/>
              </a:defRPr>
            </a:lvl4pPr>
            <a:lvl5pPr marL="2057400" indent="-228600" defTabSz="701675">
              <a:defRPr>
                <a:solidFill>
                  <a:schemeClr val="tx1"/>
                </a:solidFill>
                <a:latin typeface="Arial" panose="020B0604020202020204" pitchFamily="34" charset="0"/>
              </a:defRPr>
            </a:lvl5pPr>
            <a:lvl6pPr marL="2514600" indent="-228600" defTabSz="701675" fontAlgn="base">
              <a:spcBef>
                <a:spcPct val="0"/>
              </a:spcBef>
              <a:spcAft>
                <a:spcPct val="0"/>
              </a:spcAft>
              <a:defRPr>
                <a:solidFill>
                  <a:schemeClr val="tx1"/>
                </a:solidFill>
                <a:latin typeface="Arial" panose="020B0604020202020204" pitchFamily="34" charset="0"/>
              </a:defRPr>
            </a:lvl6pPr>
            <a:lvl7pPr marL="2971800" indent="-228600" defTabSz="701675" fontAlgn="base">
              <a:spcBef>
                <a:spcPct val="0"/>
              </a:spcBef>
              <a:spcAft>
                <a:spcPct val="0"/>
              </a:spcAft>
              <a:defRPr>
                <a:solidFill>
                  <a:schemeClr val="tx1"/>
                </a:solidFill>
                <a:latin typeface="Arial" panose="020B0604020202020204" pitchFamily="34" charset="0"/>
              </a:defRPr>
            </a:lvl7pPr>
            <a:lvl8pPr marL="3429000" indent="-228600" defTabSz="701675" fontAlgn="base">
              <a:spcBef>
                <a:spcPct val="0"/>
              </a:spcBef>
              <a:spcAft>
                <a:spcPct val="0"/>
              </a:spcAft>
              <a:defRPr>
                <a:solidFill>
                  <a:schemeClr val="tx1"/>
                </a:solidFill>
                <a:latin typeface="Arial" panose="020B0604020202020204" pitchFamily="34" charset="0"/>
              </a:defRPr>
            </a:lvl8pPr>
            <a:lvl9pPr marL="3886200" indent="-228600" defTabSz="701675" fontAlgn="base">
              <a:spcBef>
                <a:spcPct val="0"/>
              </a:spcBef>
              <a:spcAft>
                <a:spcPct val="0"/>
              </a:spcAft>
              <a:defRPr>
                <a:solidFill>
                  <a:schemeClr val="tx1"/>
                </a:solidFill>
                <a:latin typeface="Arial" panose="020B0604020202020204" pitchFamily="34" charset="0"/>
              </a:defRPr>
            </a:lvl9pPr>
          </a:lstStyle>
          <a:p>
            <a:pPr algn="ctr" eaLnBrk="0" hangingPunct="0">
              <a:spcBef>
                <a:spcPts val="0"/>
              </a:spcBef>
              <a:buClr>
                <a:schemeClr val="hlink"/>
              </a:buClr>
              <a:buSzPct val="120000"/>
              <a:buFont typeface="Arial" panose="020B0604020202020204" pitchFamily="34" charset="0"/>
              <a:buNone/>
            </a:pPr>
            <a:r>
              <a:rPr lang="en-US" altLang="ja-JP" sz="1700" u="sng">
                <a:solidFill>
                  <a:srgbClr val="0099CC"/>
                </a:solidFill>
                <a:cs typeface="Arial" panose="020B0604020202020204" pitchFamily="34" charset="0"/>
              </a:rPr>
              <a:t>Lifecycle Adjustments</a:t>
            </a:r>
          </a:p>
          <a:p>
            <a:pPr algn="ctr" eaLnBrk="0" hangingPunct="0">
              <a:spcBef>
                <a:spcPts val="0"/>
              </a:spcBef>
              <a:buClr>
                <a:schemeClr val="hlink"/>
              </a:buClr>
              <a:buSzPct val="120000"/>
              <a:buFont typeface="Arial" panose="020B0604020202020204" pitchFamily="34" charset="0"/>
              <a:buNone/>
            </a:pPr>
            <a:endParaRPr lang="en-US" altLang="ja-JP" sz="1700">
              <a:cs typeface="Arial" panose="020B0604020202020204" pitchFamily="34" charset="0"/>
            </a:endParaRPr>
          </a:p>
          <a:p>
            <a:pPr marL="365760" indent="-273050" defTabSz="449263" hangingPunct="1">
              <a:buClr>
                <a:srgbClr val="0093D0"/>
              </a:buClr>
              <a:buSzPct val="120000"/>
              <a:buChar char="•"/>
            </a:pPr>
            <a:r>
              <a:rPr lang="en-US" altLang="ja-JP" sz="1600" b="0">
                <a:latin typeface="+mn-lt"/>
                <a:cs typeface="+mn-cs"/>
              </a:rPr>
              <a:t>Often readily achieved incrementally in response to routine feedback; </a:t>
            </a:r>
          </a:p>
          <a:p>
            <a:pPr marL="365760" indent="-273050" defTabSz="449263" hangingPunct="1">
              <a:buClr>
                <a:srgbClr val="0093D0"/>
              </a:buClr>
              <a:buSzPct val="120000"/>
              <a:buChar char="•"/>
            </a:pPr>
            <a:endParaRPr lang="en-US" altLang="ja-JP" sz="1600" b="0">
              <a:latin typeface="+mn-lt"/>
              <a:cs typeface="+mn-cs"/>
            </a:endParaRPr>
          </a:p>
          <a:p>
            <a:pPr marL="365760" indent="-273050" defTabSz="449263" hangingPunct="1">
              <a:buClr>
                <a:srgbClr val="0093D0"/>
              </a:buClr>
              <a:buSzPct val="120000"/>
              <a:buChar char="•"/>
            </a:pPr>
            <a:r>
              <a:rPr lang="en-US" altLang="ja-JP" sz="1600" b="0">
                <a:latin typeface="+mn-lt"/>
                <a:cs typeface="+mn-cs"/>
              </a:rPr>
              <a:t>May require substantial product/process/facility design changes to address gaps or flaws in original concept;</a:t>
            </a:r>
          </a:p>
          <a:p>
            <a:pPr marL="365760" indent="-273050" defTabSz="449263" hangingPunct="1">
              <a:buClr>
                <a:srgbClr val="0093D0"/>
              </a:buClr>
              <a:buSzPct val="120000"/>
              <a:buChar char="•"/>
            </a:pPr>
            <a:endParaRPr lang="en-US" altLang="ja-JP" sz="1600" b="0">
              <a:latin typeface="+mn-lt"/>
              <a:cs typeface="+mn-cs"/>
            </a:endParaRPr>
          </a:p>
          <a:p>
            <a:pPr marL="365760" indent="-273050" defTabSz="449263" hangingPunct="1">
              <a:buClr>
                <a:srgbClr val="0093D0"/>
              </a:buClr>
              <a:buSzPct val="120000"/>
              <a:buChar char="•"/>
            </a:pPr>
            <a:r>
              <a:rPr lang="en-US" altLang="da-DK" sz="1600" b="0">
                <a:latin typeface="+mn-lt"/>
                <a:cs typeface="+mn-cs"/>
              </a:rPr>
              <a:t>Quality system ensures appropriate and timely implementation, maintenance and improvements of design and control approach</a:t>
            </a:r>
            <a:endParaRPr lang="en-US" altLang="ja-JP" sz="1600" b="0">
              <a:latin typeface="+mn-lt"/>
              <a:cs typeface="+mn-cs"/>
            </a:endParaRPr>
          </a:p>
          <a:p>
            <a:pPr eaLnBrk="0" hangingPunct="0">
              <a:spcBef>
                <a:spcPts val="0"/>
              </a:spcBef>
              <a:buClr>
                <a:schemeClr val="hlink"/>
              </a:buClr>
              <a:buSzPct val="120000"/>
              <a:buFont typeface="Arial" panose="020B0604020202020204" pitchFamily="34" charset="0"/>
              <a:buChar char="•"/>
            </a:pPr>
            <a:endParaRPr lang="en-US" altLang="ja-JP" sz="170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680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0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2">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4"/>
                                        </p:tgtEl>
                                        <p:attrNameLst>
                                          <p:attrName>style.visibility</p:attrName>
                                        </p:attrNameLst>
                                      </p:cBhvr>
                                      <p:to>
                                        <p:strVal val="visible"/>
                                      </p:to>
                                    </p:set>
                                    <p:anim calcmode="lin" valueType="num">
                                      <p:cBhvr additive="base">
                                        <p:cTn id="25" dur="1000" fill="hold"/>
                                        <p:tgtEl>
                                          <p:spTgt spid="76804"/>
                                        </p:tgtEl>
                                        <p:attrNameLst>
                                          <p:attrName>ppt_x</p:attrName>
                                        </p:attrNameLst>
                                      </p:cBhvr>
                                      <p:tavLst>
                                        <p:tav tm="0">
                                          <p:val>
                                            <p:strVal val="0-#ppt_w/2"/>
                                          </p:val>
                                        </p:tav>
                                        <p:tav tm="100000">
                                          <p:val>
                                            <p:strVal val="#ppt_x"/>
                                          </p:val>
                                        </p:tav>
                                      </p:tavLst>
                                    </p:anim>
                                    <p:anim calcmode="lin" valueType="num">
                                      <p:cBhvr additive="base">
                                        <p:cTn id="26" dur="1000" fill="hold"/>
                                        <p:tgtEl>
                                          <p:spTgt spid="7680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6809"/>
                                        </p:tgtEl>
                                        <p:attrNameLst>
                                          <p:attrName>style.visibility</p:attrName>
                                        </p:attrNameLst>
                                      </p:cBhvr>
                                      <p:to>
                                        <p:strVal val="visible"/>
                                      </p:to>
                                    </p:set>
                                    <p:anim calcmode="lin" valueType="num">
                                      <p:cBhvr additive="base">
                                        <p:cTn id="29" dur="1000" fill="hold"/>
                                        <p:tgtEl>
                                          <p:spTgt spid="76809"/>
                                        </p:tgtEl>
                                        <p:attrNameLst>
                                          <p:attrName>ppt_x</p:attrName>
                                        </p:attrNameLst>
                                      </p:cBhvr>
                                      <p:tavLst>
                                        <p:tav tm="0">
                                          <p:val>
                                            <p:strVal val="0-#ppt_w/2"/>
                                          </p:val>
                                        </p:tav>
                                        <p:tav tm="100000">
                                          <p:val>
                                            <p:strVal val="#ppt_x"/>
                                          </p:val>
                                        </p:tav>
                                      </p:tavLst>
                                    </p:anim>
                                    <p:anim calcmode="lin" valueType="num">
                                      <p:cBhvr additive="base">
                                        <p:cTn id="30" dur="1000" fill="hold"/>
                                        <p:tgtEl>
                                          <p:spTgt spid="7680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6805"/>
                                        </p:tgtEl>
                                        <p:attrNameLst>
                                          <p:attrName>style.visibility</p:attrName>
                                        </p:attrNameLst>
                                      </p:cBhvr>
                                      <p:to>
                                        <p:strVal val="visible"/>
                                      </p:to>
                                    </p:set>
                                    <p:anim calcmode="lin" valueType="num">
                                      <p:cBhvr additive="base">
                                        <p:cTn id="33" dur="1000" fill="hold"/>
                                        <p:tgtEl>
                                          <p:spTgt spid="76805"/>
                                        </p:tgtEl>
                                        <p:attrNameLst>
                                          <p:attrName>ppt_x</p:attrName>
                                        </p:attrNameLst>
                                      </p:cBhvr>
                                      <p:tavLst>
                                        <p:tav tm="0">
                                          <p:val>
                                            <p:strVal val="0-#ppt_w/2"/>
                                          </p:val>
                                        </p:tav>
                                        <p:tav tm="100000">
                                          <p:val>
                                            <p:strVal val="#ppt_x"/>
                                          </p:val>
                                        </p:tav>
                                      </p:tavLst>
                                    </p:anim>
                                    <p:anim calcmode="lin" valueType="num">
                                      <p:cBhvr additive="base">
                                        <p:cTn id="34" dur="1000" fill="hold"/>
                                        <p:tgtEl>
                                          <p:spTgt spid="7680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808"/>
                                        </p:tgtEl>
                                        <p:attrNameLst>
                                          <p:attrName>style.visibility</p:attrName>
                                        </p:attrNameLst>
                                      </p:cBhvr>
                                      <p:to>
                                        <p:strVal val="visible"/>
                                      </p:to>
                                    </p:set>
                                  </p:childTnLst>
                                </p:cTn>
                              </p:par>
                              <p:par>
                                <p:cTn id="41" presetID="2" presetClass="entr" presetSubtype="4" fill="hold" nodeType="withEffect">
                                  <p:stCondLst>
                                    <p:cond delay="0"/>
                                  </p:stCondLst>
                                  <p:childTnLst>
                                    <p:set>
                                      <p:cBhvr>
                                        <p:cTn id="42" dur="1" fill="hold">
                                          <p:stCondLst>
                                            <p:cond delay="0"/>
                                          </p:stCondLst>
                                        </p:cTn>
                                        <p:tgtEl>
                                          <p:spTgt spid="76810"/>
                                        </p:tgtEl>
                                        <p:attrNameLst>
                                          <p:attrName>style.visibility</p:attrName>
                                        </p:attrNameLst>
                                      </p:cBhvr>
                                      <p:to>
                                        <p:strVal val="visible"/>
                                      </p:to>
                                    </p:set>
                                    <p:anim calcmode="lin" valueType="num">
                                      <p:cBhvr additive="base">
                                        <p:cTn id="43" dur="500" fill="hold"/>
                                        <p:tgtEl>
                                          <p:spTgt spid="76810"/>
                                        </p:tgtEl>
                                        <p:attrNameLst>
                                          <p:attrName>ppt_x</p:attrName>
                                        </p:attrNameLst>
                                      </p:cBhvr>
                                      <p:tavLst>
                                        <p:tav tm="0">
                                          <p:val>
                                            <p:strVal val="#ppt_x"/>
                                          </p:val>
                                        </p:tav>
                                        <p:tav tm="100000">
                                          <p:val>
                                            <p:strVal val="#ppt_x"/>
                                          </p:val>
                                        </p:tav>
                                      </p:tavLst>
                                    </p:anim>
                                    <p:anim calcmode="lin" valueType="num">
                                      <p:cBhvr additive="base">
                                        <p:cTn id="44" dur="500" fill="hold"/>
                                        <p:tgtEl>
                                          <p:spTgt spid="768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uiExpand="1" build="p" animBg="1"/>
      <p:bldP spid="76804" grpId="0" animBg="1"/>
      <p:bldP spid="76805" grpId="0" animBg="1"/>
      <p:bldP spid="76806" grpId="0" animBg="1"/>
      <p:bldP spid="76808" grpId="0" animBg="1"/>
      <p:bldP spid="76809"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06B1C3D0-C949-4A9B-99D8-0533CA429451}"/>
              </a:ext>
            </a:extLst>
          </p:cNvPr>
          <p:cNvSpPr>
            <a:spLocks noGrp="1" noChangeArrowheads="1"/>
          </p:cNvSpPr>
          <p:nvPr>
            <p:ph type="body" sz="half" idx="4294967295"/>
          </p:nvPr>
        </p:nvSpPr>
        <p:spPr>
          <a:xfrm>
            <a:off x="201043" y="1310242"/>
            <a:ext cx="4398806" cy="4935538"/>
          </a:xfrm>
        </p:spPr>
        <p:txBody>
          <a:bodyPr/>
          <a:lstStyle/>
          <a:p>
            <a:pPr>
              <a:lnSpc>
                <a:spcPct val="90000"/>
              </a:lnSpc>
            </a:pPr>
            <a:r>
              <a:rPr lang="en-US" altLang="ja-JP" sz="1800" dirty="0">
                <a:solidFill>
                  <a:srgbClr val="0099CC"/>
                </a:solidFill>
              </a:rPr>
              <a:t>Process Tracking and Trending</a:t>
            </a:r>
          </a:p>
          <a:p>
            <a:pPr marL="718820" lvl="1">
              <a:lnSpc>
                <a:spcPct val="90000"/>
              </a:lnSpc>
            </a:pPr>
            <a:r>
              <a:rPr lang="en-US" altLang="ja-JP" sz="1600" dirty="0"/>
              <a:t>Statistical Process Control</a:t>
            </a:r>
          </a:p>
          <a:p>
            <a:pPr marL="718820" lvl="1">
              <a:lnSpc>
                <a:spcPct val="90000"/>
              </a:lnSpc>
            </a:pPr>
            <a:r>
              <a:rPr lang="en-US" altLang="en-US" sz="1600" dirty="0">
                <a:solidFill>
                  <a:srgbClr val="000000"/>
                </a:solidFill>
                <a:cs typeface="Arial"/>
              </a:rPr>
              <a:t>On-going analysis and trending of process data (SPC, etc.)</a:t>
            </a:r>
          </a:p>
          <a:p>
            <a:pPr marL="718820" lvl="1">
              <a:lnSpc>
                <a:spcPct val="90000"/>
              </a:lnSpc>
            </a:pPr>
            <a:r>
              <a:rPr lang="en-US" sz="1600" dirty="0">
                <a:cs typeface="Arial"/>
              </a:rPr>
              <a:t>Analyze parameters, materials &amp; other attributes</a:t>
            </a:r>
          </a:p>
          <a:p>
            <a:pPr marL="718820" lvl="1">
              <a:lnSpc>
                <a:spcPct val="90000"/>
              </a:lnSpc>
            </a:pPr>
            <a:r>
              <a:rPr lang="en-US" sz="1600" dirty="0">
                <a:cs typeface="Arial"/>
              </a:rPr>
              <a:t>Deviations</a:t>
            </a:r>
          </a:p>
          <a:p>
            <a:pPr marL="718820" lvl="1">
              <a:lnSpc>
                <a:spcPct val="90000"/>
              </a:lnSpc>
            </a:pPr>
            <a:r>
              <a:rPr lang="en-US" altLang="ja-JP" sz="1600" dirty="0"/>
              <a:t>Critical Objective:</a:t>
            </a:r>
          </a:p>
          <a:p>
            <a:pPr marL="1078865" lvl="2">
              <a:lnSpc>
                <a:spcPct val="90000"/>
              </a:lnSpc>
              <a:spcBef>
                <a:spcPts val="0"/>
              </a:spcBef>
            </a:pPr>
            <a:r>
              <a:rPr lang="en-US" altLang="ja-JP" sz="1600" dirty="0"/>
              <a:t>Identify emerging trends before    they become quality problems</a:t>
            </a:r>
          </a:p>
          <a:p>
            <a:pPr>
              <a:lnSpc>
                <a:spcPct val="90000"/>
              </a:lnSpc>
              <a:spcBef>
                <a:spcPts val="600"/>
              </a:spcBef>
            </a:pPr>
            <a:r>
              <a:rPr lang="en-US" altLang="ja-JP" sz="1800" dirty="0">
                <a:solidFill>
                  <a:srgbClr val="0099CC"/>
                </a:solidFill>
              </a:rPr>
              <a:t>Product Quality Monitoring</a:t>
            </a:r>
          </a:p>
          <a:p>
            <a:pPr marL="718820" lvl="1">
              <a:lnSpc>
                <a:spcPct val="90000"/>
              </a:lnSpc>
            </a:pPr>
            <a:r>
              <a:rPr lang="en-US" altLang="ja-JP" sz="1600" dirty="0"/>
              <a:t>Review quality data (batch quality results, complaints, returns, stability issues, etc.)</a:t>
            </a:r>
          </a:p>
          <a:p>
            <a:pPr marL="718820" lvl="1">
              <a:lnSpc>
                <a:spcPct val="90000"/>
              </a:lnSpc>
            </a:pPr>
            <a:r>
              <a:rPr lang="en-US" altLang="ja-JP" sz="1600" dirty="0"/>
              <a:t>Reduce sources of variation</a:t>
            </a:r>
          </a:p>
          <a:p>
            <a:pPr marL="718820" lvl="1">
              <a:lnSpc>
                <a:spcPct val="90000"/>
              </a:lnSpc>
            </a:pPr>
            <a:r>
              <a:rPr lang="en-US" altLang="ja-JP" sz="1600" dirty="0"/>
              <a:t>Assess individual events, and also evaluate trends (e.g., aided by use of statistical tools)</a:t>
            </a:r>
          </a:p>
          <a:p>
            <a:pPr marL="272415">
              <a:lnSpc>
                <a:spcPct val="90000"/>
              </a:lnSpc>
            </a:pPr>
            <a:r>
              <a:rPr lang="en-US" altLang="ja-JP" sz="1600" b="0" dirty="0"/>
              <a:t>In combination, the above process and quality monitoring provides for ongoing vigilant oversight of quality </a:t>
            </a:r>
          </a:p>
          <a:p>
            <a:pPr marL="718820" lvl="1">
              <a:lnSpc>
                <a:spcPct val="90000"/>
              </a:lnSpc>
            </a:pPr>
            <a:endParaRPr lang="en-US" altLang="ja-JP" sz="1600" dirty="0"/>
          </a:p>
          <a:p>
            <a:pPr marL="718820" lvl="1">
              <a:lnSpc>
                <a:spcPct val="90000"/>
              </a:lnSpc>
              <a:buFont typeface="Arial Unicode MS" pitchFamily="34" charset="-128"/>
              <a:buNone/>
            </a:pPr>
            <a:endParaRPr lang="en-US" altLang="ja-JP" sz="1800" dirty="0"/>
          </a:p>
        </p:txBody>
      </p:sp>
      <p:sp>
        <p:nvSpPr>
          <p:cNvPr id="79874" name="Rectangle 2">
            <a:extLst>
              <a:ext uri="{FF2B5EF4-FFF2-40B4-BE49-F238E27FC236}">
                <a16:creationId xmlns:a16="http://schemas.microsoft.com/office/drawing/2014/main" id="{A0328A47-D02E-4B91-B7CF-B256906EB1EC}"/>
              </a:ext>
            </a:extLst>
          </p:cNvPr>
          <p:cNvSpPr>
            <a:spLocks noGrp="1" noChangeArrowheads="1"/>
          </p:cNvSpPr>
          <p:nvPr>
            <p:ph type="title" idx="4294967295"/>
          </p:nvPr>
        </p:nvSpPr>
        <p:spPr>
          <a:xfrm>
            <a:off x="3101847" y="184150"/>
            <a:ext cx="6713537" cy="863600"/>
          </a:xfrm>
        </p:spPr>
        <p:txBody>
          <a:bodyPr/>
          <a:lstStyle/>
          <a:p>
            <a:r>
              <a:rPr lang="en-US" altLang="ja-JP" sz="2400" dirty="0">
                <a:solidFill>
                  <a:srgbClr val="0099CC"/>
                </a:solidFill>
                <a:latin typeface="Calibri" panose="020F0502020204030204" pitchFamily="34" charset="0"/>
                <a:cs typeface="Calibri" panose="020F0502020204030204" pitchFamily="34" charset="0"/>
              </a:rPr>
              <a:t>Data-driven Quality Vigilance and Continual Improvement</a:t>
            </a:r>
            <a:endParaRPr lang="en-US" altLang="ja-JP" sz="2000" dirty="0">
              <a:solidFill>
                <a:srgbClr val="0099CC"/>
              </a:solidFill>
              <a:latin typeface="Calibri" panose="020F0502020204030204" pitchFamily="34" charset="0"/>
              <a:cs typeface="Calibri" panose="020F0502020204030204" pitchFamily="34" charset="0"/>
            </a:endParaRPr>
          </a:p>
        </p:txBody>
      </p:sp>
      <p:grpSp>
        <p:nvGrpSpPr>
          <p:cNvPr id="79876" name="Group 4">
            <a:extLst>
              <a:ext uri="{FF2B5EF4-FFF2-40B4-BE49-F238E27FC236}">
                <a16:creationId xmlns:a16="http://schemas.microsoft.com/office/drawing/2014/main" id="{97047B0B-B756-4714-AE7F-F4F7260B4BDD}"/>
              </a:ext>
            </a:extLst>
          </p:cNvPr>
          <p:cNvGrpSpPr>
            <a:grpSpLocks/>
          </p:cNvGrpSpPr>
          <p:nvPr/>
        </p:nvGrpSpPr>
        <p:grpSpPr bwMode="auto">
          <a:xfrm>
            <a:off x="4760422" y="1499767"/>
            <a:ext cx="4440834" cy="2210757"/>
            <a:chOff x="509" y="479"/>
            <a:chExt cx="4482" cy="3444"/>
          </a:xfrm>
        </p:grpSpPr>
        <p:sp>
          <p:nvSpPr>
            <p:cNvPr id="79877" name="Rectangle 5">
              <a:extLst>
                <a:ext uri="{FF2B5EF4-FFF2-40B4-BE49-F238E27FC236}">
                  <a16:creationId xmlns:a16="http://schemas.microsoft.com/office/drawing/2014/main" id="{DA5C1CE9-826A-4016-BFFA-0DC4CF0514F1}"/>
                </a:ext>
              </a:extLst>
            </p:cNvPr>
            <p:cNvSpPr>
              <a:spLocks noChangeArrowheads="1"/>
            </p:cNvSpPr>
            <p:nvPr/>
          </p:nvSpPr>
          <p:spPr bwMode="auto">
            <a:xfrm>
              <a:off x="798" y="479"/>
              <a:ext cx="416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Clr>
                  <a:schemeClr val="hlink"/>
                </a:buClr>
                <a:buSzPct val="120000"/>
                <a:buFont typeface="Arial" panose="020B0604020202020204" pitchFamily="34" charset="0"/>
                <a:buNone/>
              </a:pPr>
              <a:r>
                <a:rPr lang="en-US" altLang="ja-JP" sz="1387" i="1" u="sng">
                  <a:cs typeface="Arial" panose="020B0604020202020204" pitchFamily="34" charset="0"/>
                </a:rPr>
                <a:t>Control Limits: Derived from Historical Release Data</a:t>
              </a:r>
              <a:endParaRPr lang="en-US" altLang="ja-JP" sz="533" i="1" u="sng">
                <a:cs typeface="Arial" panose="020B0604020202020204" pitchFamily="34" charset="0"/>
              </a:endParaRPr>
            </a:p>
          </p:txBody>
        </p:sp>
        <p:pic>
          <p:nvPicPr>
            <p:cNvPr id="79878" name="Picture 6">
              <a:extLst>
                <a:ext uri="{FF2B5EF4-FFF2-40B4-BE49-F238E27FC236}">
                  <a16:creationId xmlns:a16="http://schemas.microsoft.com/office/drawing/2014/main" id="{BF9C7687-6069-4159-A267-71C8DED1D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 y="935"/>
              <a:ext cx="4482" cy="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79879" name="Group 7">
            <a:extLst>
              <a:ext uri="{FF2B5EF4-FFF2-40B4-BE49-F238E27FC236}">
                <a16:creationId xmlns:a16="http://schemas.microsoft.com/office/drawing/2014/main" id="{894A9D84-4943-453D-A345-DBD6EED0BB8D}"/>
              </a:ext>
            </a:extLst>
          </p:cNvPr>
          <p:cNvGrpSpPr>
            <a:grpSpLocks/>
          </p:cNvGrpSpPr>
          <p:nvPr/>
        </p:nvGrpSpPr>
        <p:grpSpPr bwMode="auto">
          <a:xfrm>
            <a:off x="4672799" y="4017640"/>
            <a:ext cx="4876800" cy="2080274"/>
            <a:chOff x="2832" y="2237"/>
            <a:chExt cx="2928" cy="1651"/>
          </a:xfrm>
        </p:grpSpPr>
        <p:grpSp>
          <p:nvGrpSpPr>
            <p:cNvPr id="79880" name="Group 8">
              <a:extLst>
                <a:ext uri="{FF2B5EF4-FFF2-40B4-BE49-F238E27FC236}">
                  <a16:creationId xmlns:a16="http://schemas.microsoft.com/office/drawing/2014/main" id="{C9507238-18AB-4D26-A69D-BC01531BB5C0}"/>
                </a:ext>
              </a:extLst>
            </p:cNvPr>
            <p:cNvGrpSpPr>
              <a:grpSpLocks/>
            </p:cNvGrpSpPr>
            <p:nvPr/>
          </p:nvGrpSpPr>
          <p:grpSpPr bwMode="auto">
            <a:xfrm>
              <a:off x="2832" y="2352"/>
              <a:ext cx="2928" cy="1536"/>
              <a:chOff x="2400" y="576"/>
              <a:chExt cx="3360" cy="2378"/>
            </a:xfrm>
          </p:grpSpPr>
          <p:pic>
            <p:nvPicPr>
              <p:cNvPr id="79881" name="Picture 9">
                <a:extLst>
                  <a:ext uri="{FF2B5EF4-FFF2-40B4-BE49-F238E27FC236}">
                    <a16:creationId xmlns:a16="http://schemas.microsoft.com/office/drawing/2014/main" id="{9B5E534B-6411-4981-9FDB-682C99E22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576"/>
                <a:ext cx="3170" cy="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Line 10">
                <a:extLst>
                  <a:ext uri="{FF2B5EF4-FFF2-40B4-BE49-F238E27FC236}">
                    <a16:creationId xmlns:a16="http://schemas.microsoft.com/office/drawing/2014/main" id="{FA805A70-471B-4842-B99A-72BCF84D4C03}"/>
                  </a:ext>
                </a:extLst>
              </p:cNvPr>
              <p:cNvSpPr>
                <a:spLocks noChangeShapeType="1"/>
              </p:cNvSpPr>
              <p:nvPr/>
            </p:nvSpPr>
            <p:spPr bwMode="auto">
              <a:xfrm>
                <a:off x="2706" y="1654"/>
                <a:ext cx="2784" cy="1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5547"/>
              </a:p>
            </p:txBody>
          </p:sp>
          <p:grpSp>
            <p:nvGrpSpPr>
              <p:cNvPr id="79883" name="Group 11">
                <a:extLst>
                  <a:ext uri="{FF2B5EF4-FFF2-40B4-BE49-F238E27FC236}">
                    <a16:creationId xmlns:a16="http://schemas.microsoft.com/office/drawing/2014/main" id="{95880614-343E-4954-9B08-F552704F166B}"/>
                  </a:ext>
                </a:extLst>
              </p:cNvPr>
              <p:cNvGrpSpPr>
                <a:grpSpLocks/>
              </p:cNvGrpSpPr>
              <p:nvPr/>
            </p:nvGrpSpPr>
            <p:grpSpPr bwMode="auto">
              <a:xfrm>
                <a:off x="2706" y="934"/>
                <a:ext cx="3054" cy="1584"/>
                <a:chOff x="2706" y="576"/>
                <a:chExt cx="3054" cy="1584"/>
              </a:xfrm>
            </p:grpSpPr>
            <p:grpSp>
              <p:nvGrpSpPr>
                <p:cNvPr id="79884" name="Group 12">
                  <a:extLst>
                    <a:ext uri="{FF2B5EF4-FFF2-40B4-BE49-F238E27FC236}">
                      <a16:creationId xmlns:a16="http://schemas.microsoft.com/office/drawing/2014/main" id="{686566D8-DDF6-4669-A0BF-07A5BA5F4AEB}"/>
                    </a:ext>
                  </a:extLst>
                </p:cNvPr>
                <p:cNvGrpSpPr>
                  <a:grpSpLocks/>
                </p:cNvGrpSpPr>
                <p:nvPr/>
              </p:nvGrpSpPr>
              <p:grpSpPr bwMode="auto">
                <a:xfrm>
                  <a:off x="2706" y="576"/>
                  <a:ext cx="2775" cy="1584"/>
                  <a:chOff x="2706" y="576"/>
                  <a:chExt cx="2775" cy="1584"/>
                </a:xfrm>
              </p:grpSpPr>
              <p:sp>
                <p:nvSpPr>
                  <p:cNvPr id="79885" name="Line 13">
                    <a:extLst>
                      <a:ext uri="{FF2B5EF4-FFF2-40B4-BE49-F238E27FC236}">
                        <a16:creationId xmlns:a16="http://schemas.microsoft.com/office/drawing/2014/main" id="{E1BECC2B-0465-453D-B5C0-6AEF60071111}"/>
                      </a:ext>
                    </a:extLst>
                  </p:cNvPr>
                  <p:cNvSpPr>
                    <a:spLocks noChangeShapeType="1"/>
                  </p:cNvSpPr>
                  <p:nvPr/>
                </p:nvSpPr>
                <p:spPr bwMode="auto">
                  <a:xfrm>
                    <a:off x="2706" y="2160"/>
                    <a:ext cx="2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5547"/>
                  </a:p>
                </p:txBody>
              </p:sp>
              <p:sp>
                <p:nvSpPr>
                  <p:cNvPr id="79886" name="Line 14">
                    <a:extLst>
                      <a:ext uri="{FF2B5EF4-FFF2-40B4-BE49-F238E27FC236}">
                        <a16:creationId xmlns:a16="http://schemas.microsoft.com/office/drawing/2014/main" id="{A5C2FA39-4693-442F-BCF9-6A5FF2B2C5CF}"/>
                      </a:ext>
                    </a:extLst>
                  </p:cNvPr>
                  <p:cNvSpPr>
                    <a:spLocks noChangeShapeType="1"/>
                  </p:cNvSpPr>
                  <p:nvPr/>
                </p:nvSpPr>
                <p:spPr bwMode="auto">
                  <a:xfrm>
                    <a:off x="2706" y="576"/>
                    <a:ext cx="2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5547"/>
                  </a:p>
                </p:txBody>
              </p:sp>
            </p:grpSp>
            <p:grpSp>
              <p:nvGrpSpPr>
                <p:cNvPr id="79887" name="Group 15">
                  <a:extLst>
                    <a:ext uri="{FF2B5EF4-FFF2-40B4-BE49-F238E27FC236}">
                      <a16:creationId xmlns:a16="http://schemas.microsoft.com/office/drawing/2014/main" id="{8E301DF9-6F49-4B02-9D8D-7BF0E070CBA2}"/>
                    </a:ext>
                  </a:extLst>
                </p:cNvPr>
                <p:cNvGrpSpPr>
                  <a:grpSpLocks/>
                </p:cNvGrpSpPr>
                <p:nvPr/>
              </p:nvGrpSpPr>
              <p:grpSpPr bwMode="auto">
                <a:xfrm>
                  <a:off x="5280" y="624"/>
                  <a:ext cx="480" cy="1536"/>
                  <a:chOff x="5088" y="2824"/>
                  <a:chExt cx="480" cy="1400"/>
                </a:xfrm>
              </p:grpSpPr>
              <p:sp>
                <p:nvSpPr>
                  <p:cNvPr id="79888" name="AutoShape 16">
                    <a:extLst>
                      <a:ext uri="{FF2B5EF4-FFF2-40B4-BE49-F238E27FC236}">
                        <a16:creationId xmlns:a16="http://schemas.microsoft.com/office/drawing/2014/main" id="{90450460-9E22-40AD-955F-860AF582342A}"/>
                      </a:ext>
                    </a:extLst>
                  </p:cNvPr>
                  <p:cNvSpPr>
                    <a:spLocks noChangeArrowheads="1"/>
                  </p:cNvSpPr>
                  <p:nvPr/>
                </p:nvSpPr>
                <p:spPr bwMode="auto">
                  <a:xfrm>
                    <a:off x="5307" y="2824"/>
                    <a:ext cx="81" cy="288"/>
                  </a:xfrm>
                  <a:prstGeom prst="upArrow">
                    <a:avLst>
                      <a:gd name="adj1" fmla="val 50000"/>
                      <a:gd name="adj2" fmla="val 88889"/>
                    </a:avLst>
                  </a:prstGeom>
                  <a:solidFill>
                    <a:srgbClr val="00CC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889" name="AutoShape 17">
                    <a:extLst>
                      <a:ext uri="{FF2B5EF4-FFF2-40B4-BE49-F238E27FC236}">
                        <a16:creationId xmlns:a16="http://schemas.microsoft.com/office/drawing/2014/main" id="{2A8B80C6-FEC4-425E-9F8C-9777497580E9}"/>
                      </a:ext>
                    </a:extLst>
                  </p:cNvPr>
                  <p:cNvSpPr>
                    <a:spLocks noChangeArrowheads="1"/>
                  </p:cNvSpPr>
                  <p:nvPr/>
                </p:nvSpPr>
                <p:spPr bwMode="auto">
                  <a:xfrm>
                    <a:off x="5328" y="3456"/>
                    <a:ext cx="81" cy="768"/>
                  </a:xfrm>
                  <a:prstGeom prst="downArrow">
                    <a:avLst>
                      <a:gd name="adj1" fmla="val 50000"/>
                      <a:gd name="adj2" fmla="val 237037"/>
                    </a:avLst>
                  </a:prstGeom>
                  <a:solidFill>
                    <a:srgbClr val="00CC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890" name="Text Box 18">
                    <a:extLst>
                      <a:ext uri="{FF2B5EF4-FFF2-40B4-BE49-F238E27FC236}">
                        <a16:creationId xmlns:a16="http://schemas.microsoft.com/office/drawing/2014/main" id="{8AB1AA43-3F91-40CB-A8CF-7316B87C46C4}"/>
                      </a:ext>
                    </a:extLst>
                  </p:cNvPr>
                  <p:cNvSpPr txBox="1">
                    <a:spLocks noChangeArrowheads="1"/>
                  </p:cNvSpPr>
                  <p:nvPr/>
                </p:nvSpPr>
                <p:spPr bwMode="auto">
                  <a:xfrm>
                    <a:off x="5088" y="3168"/>
                    <a:ext cx="480" cy="230"/>
                  </a:xfrm>
                  <a:prstGeom prst="rect">
                    <a:avLst/>
                  </a:prstGeom>
                  <a:solidFill>
                    <a:srgbClr val="FFFF99"/>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ja-JP" sz="1280">
                        <a:solidFill>
                          <a:srgbClr val="FF0000"/>
                        </a:solidFill>
                        <a:cs typeface="Arial" panose="020B0604020202020204" pitchFamily="34" charset="0"/>
                      </a:rPr>
                      <a:t>Specs</a:t>
                    </a:r>
                  </a:p>
                </p:txBody>
              </p:sp>
            </p:grpSp>
          </p:grpSp>
          <p:grpSp>
            <p:nvGrpSpPr>
              <p:cNvPr id="79891" name="Group 19">
                <a:extLst>
                  <a:ext uri="{FF2B5EF4-FFF2-40B4-BE49-F238E27FC236}">
                    <a16:creationId xmlns:a16="http://schemas.microsoft.com/office/drawing/2014/main" id="{4DC917D4-A977-4DD7-8A78-A6329990DC1A}"/>
                  </a:ext>
                </a:extLst>
              </p:cNvPr>
              <p:cNvGrpSpPr>
                <a:grpSpLocks/>
              </p:cNvGrpSpPr>
              <p:nvPr/>
            </p:nvGrpSpPr>
            <p:grpSpPr bwMode="auto">
              <a:xfrm>
                <a:off x="2697" y="1174"/>
                <a:ext cx="2736" cy="1104"/>
                <a:chOff x="2736" y="816"/>
                <a:chExt cx="2736" cy="1104"/>
              </a:xfrm>
            </p:grpSpPr>
            <p:grpSp>
              <p:nvGrpSpPr>
                <p:cNvPr id="79892" name="Group 20">
                  <a:extLst>
                    <a:ext uri="{FF2B5EF4-FFF2-40B4-BE49-F238E27FC236}">
                      <a16:creationId xmlns:a16="http://schemas.microsoft.com/office/drawing/2014/main" id="{E391AEFE-BE08-436F-9814-AB1D51D4D1A6}"/>
                    </a:ext>
                  </a:extLst>
                </p:cNvPr>
                <p:cNvGrpSpPr>
                  <a:grpSpLocks/>
                </p:cNvGrpSpPr>
                <p:nvPr/>
              </p:nvGrpSpPr>
              <p:grpSpPr bwMode="auto">
                <a:xfrm>
                  <a:off x="2736" y="816"/>
                  <a:ext cx="2736" cy="1104"/>
                  <a:chOff x="2784" y="960"/>
                  <a:chExt cx="2736" cy="1104"/>
                </a:xfrm>
              </p:grpSpPr>
              <p:sp>
                <p:nvSpPr>
                  <p:cNvPr id="79893" name="Line 21">
                    <a:extLst>
                      <a:ext uri="{FF2B5EF4-FFF2-40B4-BE49-F238E27FC236}">
                        <a16:creationId xmlns:a16="http://schemas.microsoft.com/office/drawing/2014/main" id="{BA323150-FFA2-46FD-9FCD-238A38B6A247}"/>
                      </a:ext>
                    </a:extLst>
                  </p:cNvPr>
                  <p:cNvSpPr>
                    <a:spLocks noChangeShapeType="1"/>
                  </p:cNvSpPr>
                  <p:nvPr/>
                </p:nvSpPr>
                <p:spPr bwMode="auto">
                  <a:xfrm>
                    <a:off x="2784" y="960"/>
                    <a:ext cx="2736" cy="144"/>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5547"/>
                  </a:p>
                </p:txBody>
              </p:sp>
              <p:sp>
                <p:nvSpPr>
                  <p:cNvPr id="79894" name="Line 22">
                    <a:extLst>
                      <a:ext uri="{FF2B5EF4-FFF2-40B4-BE49-F238E27FC236}">
                        <a16:creationId xmlns:a16="http://schemas.microsoft.com/office/drawing/2014/main" id="{668FE60F-2D90-4CA2-B5E8-D140A5FC7462}"/>
                      </a:ext>
                    </a:extLst>
                  </p:cNvPr>
                  <p:cNvSpPr>
                    <a:spLocks noChangeShapeType="1"/>
                  </p:cNvSpPr>
                  <p:nvPr/>
                </p:nvSpPr>
                <p:spPr bwMode="auto">
                  <a:xfrm>
                    <a:off x="2784" y="1920"/>
                    <a:ext cx="2736" cy="144"/>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5547"/>
                  </a:p>
                </p:txBody>
              </p:sp>
            </p:grpSp>
            <p:grpSp>
              <p:nvGrpSpPr>
                <p:cNvPr id="79895" name="Group 23">
                  <a:extLst>
                    <a:ext uri="{FF2B5EF4-FFF2-40B4-BE49-F238E27FC236}">
                      <a16:creationId xmlns:a16="http://schemas.microsoft.com/office/drawing/2014/main" id="{98D2A09A-C9C2-402B-979B-021E476786D0}"/>
                    </a:ext>
                  </a:extLst>
                </p:cNvPr>
                <p:cNvGrpSpPr>
                  <a:grpSpLocks/>
                </p:cNvGrpSpPr>
                <p:nvPr/>
              </p:nvGrpSpPr>
              <p:grpSpPr bwMode="auto">
                <a:xfrm>
                  <a:off x="4416" y="960"/>
                  <a:ext cx="816" cy="912"/>
                  <a:chOff x="336" y="2736"/>
                  <a:chExt cx="816" cy="768"/>
                </a:xfrm>
              </p:grpSpPr>
              <p:sp>
                <p:nvSpPr>
                  <p:cNvPr id="79896" name="Text Box 24">
                    <a:extLst>
                      <a:ext uri="{FF2B5EF4-FFF2-40B4-BE49-F238E27FC236}">
                        <a16:creationId xmlns:a16="http://schemas.microsoft.com/office/drawing/2014/main" id="{B5AE2385-065B-4F03-9AFC-26FAE99FF464}"/>
                      </a:ext>
                    </a:extLst>
                  </p:cNvPr>
                  <p:cNvSpPr txBox="1">
                    <a:spLocks noChangeArrowheads="1"/>
                  </p:cNvSpPr>
                  <p:nvPr/>
                </p:nvSpPr>
                <p:spPr bwMode="auto">
                  <a:xfrm>
                    <a:off x="336" y="2976"/>
                    <a:ext cx="816" cy="212"/>
                  </a:xfrm>
                  <a:prstGeom prst="rect">
                    <a:avLst/>
                  </a:prstGeom>
                  <a:solidFill>
                    <a:srgbClr val="FFFF99"/>
                  </a:solidFill>
                  <a:ln w="9525">
                    <a:solidFill>
                      <a:srgbClr val="00CC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ja-JP" sz="1280">
                        <a:solidFill>
                          <a:srgbClr val="00CC00"/>
                        </a:solidFill>
                        <a:latin typeface="Comic Sans MS" panose="030F0702030302020204" pitchFamily="66" charset="0"/>
                        <a:cs typeface="Arial" panose="020B0604020202020204" pitchFamily="34" charset="0"/>
                      </a:rPr>
                      <a:t>Trend Limits</a:t>
                    </a:r>
                  </a:p>
                </p:txBody>
              </p:sp>
              <p:sp>
                <p:nvSpPr>
                  <p:cNvPr id="79897" name="AutoShape 25">
                    <a:extLst>
                      <a:ext uri="{FF2B5EF4-FFF2-40B4-BE49-F238E27FC236}">
                        <a16:creationId xmlns:a16="http://schemas.microsoft.com/office/drawing/2014/main" id="{36565FF9-4DCD-406B-81F2-E657FE9A29FD}"/>
                      </a:ext>
                    </a:extLst>
                  </p:cNvPr>
                  <p:cNvSpPr>
                    <a:spLocks noChangeArrowheads="1"/>
                  </p:cNvSpPr>
                  <p:nvPr/>
                </p:nvSpPr>
                <p:spPr bwMode="auto">
                  <a:xfrm>
                    <a:off x="720" y="2736"/>
                    <a:ext cx="96" cy="192"/>
                  </a:xfrm>
                  <a:prstGeom prst="upArrow">
                    <a:avLst>
                      <a:gd name="adj1" fmla="val 50000"/>
                      <a:gd name="adj2" fmla="val 50000"/>
                    </a:avLst>
                  </a:prstGeom>
                  <a:solidFill>
                    <a:srgbClr val="00CC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898" name="AutoShape 26">
                    <a:extLst>
                      <a:ext uri="{FF2B5EF4-FFF2-40B4-BE49-F238E27FC236}">
                        <a16:creationId xmlns:a16="http://schemas.microsoft.com/office/drawing/2014/main" id="{8E8A963F-CCD5-42B5-BCCD-3AB695653F71}"/>
                      </a:ext>
                    </a:extLst>
                  </p:cNvPr>
                  <p:cNvSpPr>
                    <a:spLocks noChangeArrowheads="1"/>
                  </p:cNvSpPr>
                  <p:nvPr/>
                </p:nvSpPr>
                <p:spPr bwMode="auto">
                  <a:xfrm flipV="1">
                    <a:off x="720" y="3264"/>
                    <a:ext cx="96" cy="240"/>
                  </a:xfrm>
                  <a:prstGeom prst="upArrow">
                    <a:avLst>
                      <a:gd name="adj1" fmla="val 50000"/>
                      <a:gd name="adj2" fmla="val 62500"/>
                    </a:avLst>
                  </a:prstGeom>
                  <a:solidFill>
                    <a:srgbClr val="00CC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grpSp>
          </p:grpSp>
          <p:grpSp>
            <p:nvGrpSpPr>
              <p:cNvPr id="79899" name="Group 27">
                <a:extLst>
                  <a:ext uri="{FF2B5EF4-FFF2-40B4-BE49-F238E27FC236}">
                    <a16:creationId xmlns:a16="http://schemas.microsoft.com/office/drawing/2014/main" id="{95ED99DD-902D-4C63-B70D-595C9F66AFB6}"/>
                  </a:ext>
                </a:extLst>
              </p:cNvPr>
              <p:cNvGrpSpPr>
                <a:grpSpLocks/>
              </p:cNvGrpSpPr>
              <p:nvPr/>
            </p:nvGrpSpPr>
            <p:grpSpPr bwMode="auto">
              <a:xfrm>
                <a:off x="2985" y="1030"/>
                <a:ext cx="2276" cy="1325"/>
                <a:chOff x="2985" y="672"/>
                <a:chExt cx="2276" cy="1325"/>
              </a:xfrm>
            </p:grpSpPr>
            <p:sp>
              <p:nvSpPr>
                <p:cNvPr id="79900" name="Oval 28">
                  <a:extLst>
                    <a:ext uri="{FF2B5EF4-FFF2-40B4-BE49-F238E27FC236}">
                      <a16:creationId xmlns:a16="http://schemas.microsoft.com/office/drawing/2014/main" id="{DAF2FAE9-422D-4067-950A-78FBE0894019}"/>
                    </a:ext>
                  </a:extLst>
                </p:cNvPr>
                <p:cNvSpPr>
                  <a:spLocks noChangeArrowheads="1"/>
                </p:cNvSpPr>
                <p:nvPr/>
              </p:nvSpPr>
              <p:spPr bwMode="auto">
                <a:xfrm>
                  <a:off x="4482" y="672"/>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1" name="Oval 29">
                  <a:extLst>
                    <a:ext uri="{FF2B5EF4-FFF2-40B4-BE49-F238E27FC236}">
                      <a16:creationId xmlns:a16="http://schemas.microsoft.com/office/drawing/2014/main" id="{9CC39183-C6C3-41DE-BA8F-6E062965FBAC}"/>
                    </a:ext>
                  </a:extLst>
                </p:cNvPr>
                <p:cNvSpPr>
                  <a:spLocks noChangeArrowheads="1"/>
                </p:cNvSpPr>
                <p:nvPr/>
              </p:nvSpPr>
              <p:spPr bwMode="auto">
                <a:xfrm>
                  <a:off x="4482" y="960"/>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2" name="Oval 30">
                  <a:extLst>
                    <a:ext uri="{FF2B5EF4-FFF2-40B4-BE49-F238E27FC236}">
                      <a16:creationId xmlns:a16="http://schemas.microsoft.com/office/drawing/2014/main" id="{A638807B-2DBF-4206-8454-D9CD4A1AEAE8}"/>
                    </a:ext>
                  </a:extLst>
                </p:cNvPr>
                <p:cNvSpPr>
                  <a:spLocks noChangeArrowheads="1"/>
                </p:cNvSpPr>
                <p:nvPr/>
              </p:nvSpPr>
              <p:spPr bwMode="auto">
                <a:xfrm>
                  <a:off x="3723" y="1152"/>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3" name="Oval 31">
                  <a:extLst>
                    <a:ext uri="{FF2B5EF4-FFF2-40B4-BE49-F238E27FC236}">
                      <a16:creationId xmlns:a16="http://schemas.microsoft.com/office/drawing/2014/main" id="{E92D76AE-709F-4D88-8ECA-81EA3960257F}"/>
                    </a:ext>
                  </a:extLst>
                </p:cNvPr>
                <p:cNvSpPr>
                  <a:spLocks noChangeArrowheads="1"/>
                </p:cNvSpPr>
                <p:nvPr/>
              </p:nvSpPr>
              <p:spPr bwMode="auto">
                <a:xfrm>
                  <a:off x="3726" y="960"/>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4" name="Oval 32">
                  <a:extLst>
                    <a:ext uri="{FF2B5EF4-FFF2-40B4-BE49-F238E27FC236}">
                      <a16:creationId xmlns:a16="http://schemas.microsoft.com/office/drawing/2014/main" id="{31DB2C2D-D98B-4D32-AB63-2798BB5AFE3C}"/>
                    </a:ext>
                  </a:extLst>
                </p:cNvPr>
                <p:cNvSpPr>
                  <a:spLocks noChangeArrowheads="1"/>
                </p:cNvSpPr>
                <p:nvPr/>
              </p:nvSpPr>
              <p:spPr bwMode="auto">
                <a:xfrm>
                  <a:off x="3735" y="1488"/>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5" name="Oval 33">
                  <a:extLst>
                    <a:ext uri="{FF2B5EF4-FFF2-40B4-BE49-F238E27FC236}">
                      <a16:creationId xmlns:a16="http://schemas.microsoft.com/office/drawing/2014/main" id="{5EC6737A-1F18-492C-B378-5762A3BE5C89}"/>
                    </a:ext>
                  </a:extLst>
                </p:cNvPr>
                <p:cNvSpPr>
                  <a:spLocks noChangeArrowheads="1"/>
                </p:cNvSpPr>
                <p:nvPr/>
              </p:nvSpPr>
              <p:spPr bwMode="auto">
                <a:xfrm>
                  <a:off x="4485" y="864"/>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6" name="Oval 34">
                  <a:extLst>
                    <a:ext uri="{FF2B5EF4-FFF2-40B4-BE49-F238E27FC236}">
                      <a16:creationId xmlns:a16="http://schemas.microsoft.com/office/drawing/2014/main" id="{49124BF1-D908-48E6-98E9-FA8626466CFA}"/>
                    </a:ext>
                  </a:extLst>
                </p:cNvPr>
                <p:cNvSpPr>
                  <a:spLocks noChangeArrowheads="1"/>
                </p:cNvSpPr>
                <p:nvPr/>
              </p:nvSpPr>
              <p:spPr bwMode="auto">
                <a:xfrm>
                  <a:off x="4476" y="1536"/>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7" name="Oval 35">
                  <a:extLst>
                    <a:ext uri="{FF2B5EF4-FFF2-40B4-BE49-F238E27FC236}">
                      <a16:creationId xmlns:a16="http://schemas.microsoft.com/office/drawing/2014/main" id="{08912EC0-0DA9-4EFD-80E8-92B259FF8863}"/>
                    </a:ext>
                  </a:extLst>
                </p:cNvPr>
                <p:cNvSpPr>
                  <a:spLocks noChangeArrowheads="1"/>
                </p:cNvSpPr>
                <p:nvPr/>
              </p:nvSpPr>
              <p:spPr bwMode="auto">
                <a:xfrm>
                  <a:off x="4482" y="1632"/>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8" name="Oval 36">
                  <a:extLst>
                    <a:ext uri="{FF2B5EF4-FFF2-40B4-BE49-F238E27FC236}">
                      <a16:creationId xmlns:a16="http://schemas.microsoft.com/office/drawing/2014/main" id="{5EAE67EB-A05F-467B-B459-DFD366B69529}"/>
                    </a:ext>
                  </a:extLst>
                </p:cNvPr>
                <p:cNvSpPr>
                  <a:spLocks noChangeArrowheads="1"/>
                </p:cNvSpPr>
                <p:nvPr/>
              </p:nvSpPr>
              <p:spPr bwMode="auto">
                <a:xfrm>
                  <a:off x="5232" y="1968"/>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09" name="Oval 37">
                  <a:extLst>
                    <a:ext uri="{FF2B5EF4-FFF2-40B4-BE49-F238E27FC236}">
                      <a16:creationId xmlns:a16="http://schemas.microsoft.com/office/drawing/2014/main" id="{26482ED1-2870-4D3F-85DA-E7730C3E60EE}"/>
                    </a:ext>
                  </a:extLst>
                </p:cNvPr>
                <p:cNvSpPr>
                  <a:spLocks noChangeArrowheads="1"/>
                </p:cNvSpPr>
                <p:nvPr/>
              </p:nvSpPr>
              <p:spPr bwMode="auto">
                <a:xfrm>
                  <a:off x="3369" y="1728"/>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10" name="Oval 38">
                  <a:extLst>
                    <a:ext uri="{FF2B5EF4-FFF2-40B4-BE49-F238E27FC236}">
                      <a16:creationId xmlns:a16="http://schemas.microsoft.com/office/drawing/2014/main" id="{4836A06E-2765-4EF6-B164-747895BDD43B}"/>
                    </a:ext>
                  </a:extLst>
                </p:cNvPr>
                <p:cNvSpPr>
                  <a:spLocks noChangeArrowheads="1"/>
                </p:cNvSpPr>
                <p:nvPr/>
              </p:nvSpPr>
              <p:spPr bwMode="auto">
                <a:xfrm>
                  <a:off x="3552" y="1488"/>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11" name="Oval 39">
                  <a:extLst>
                    <a:ext uri="{FF2B5EF4-FFF2-40B4-BE49-F238E27FC236}">
                      <a16:creationId xmlns:a16="http://schemas.microsoft.com/office/drawing/2014/main" id="{859BD188-8F81-4D96-8894-839786E4892C}"/>
                    </a:ext>
                  </a:extLst>
                </p:cNvPr>
                <p:cNvSpPr>
                  <a:spLocks noChangeArrowheads="1"/>
                </p:cNvSpPr>
                <p:nvPr/>
              </p:nvSpPr>
              <p:spPr bwMode="auto">
                <a:xfrm>
                  <a:off x="3177" y="1200"/>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12" name="Oval 40">
                  <a:extLst>
                    <a:ext uri="{FF2B5EF4-FFF2-40B4-BE49-F238E27FC236}">
                      <a16:creationId xmlns:a16="http://schemas.microsoft.com/office/drawing/2014/main" id="{AE553DAF-E13D-4F9A-884E-C75B93E11F10}"/>
                    </a:ext>
                  </a:extLst>
                </p:cNvPr>
                <p:cNvSpPr>
                  <a:spLocks noChangeArrowheads="1"/>
                </p:cNvSpPr>
                <p:nvPr/>
              </p:nvSpPr>
              <p:spPr bwMode="auto">
                <a:xfrm>
                  <a:off x="3189" y="1536"/>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sp>
              <p:nvSpPr>
                <p:cNvPr id="79913" name="Oval 41">
                  <a:extLst>
                    <a:ext uri="{FF2B5EF4-FFF2-40B4-BE49-F238E27FC236}">
                      <a16:creationId xmlns:a16="http://schemas.microsoft.com/office/drawing/2014/main" id="{80D6CE12-9CC8-4F25-A1B0-3FBA7D667908}"/>
                    </a:ext>
                  </a:extLst>
                </p:cNvPr>
                <p:cNvSpPr>
                  <a:spLocks noChangeArrowheads="1"/>
                </p:cNvSpPr>
                <p:nvPr/>
              </p:nvSpPr>
              <p:spPr bwMode="auto">
                <a:xfrm>
                  <a:off x="2985" y="1680"/>
                  <a:ext cx="29" cy="2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ja-JP" sz="5547">
                    <a:cs typeface="Arial" panose="020B0604020202020204" pitchFamily="34" charset="0"/>
                  </a:endParaRPr>
                </a:p>
              </p:txBody>
            </p:sp>
          </p:grpSp>
        </p:grpSp>
        <p:sp>
          <p:nvSpPr>
            <p:cNvPr id="79914" name="Rectangle 42">
              <a:extLst>
                <a:ext uri="{FF2B5EF4-FFF2-40B4-BE49-F238E27FC236}">
                  <a16:creationId xmlns:a16="http://schemas.microsoft.com/office/drawing/2014/main" id="{5D22FD16-409B-46EA-9A32-34B01DDD060C}"/>
                </a:ext>
              </a:extLst>
            </p:cNvPr>
            <p:cNvSpPr>
              <a:spLocks noChangeArrowheads="1"/>
            </p:cNvSpPr>
            <p:nvPr/>
          </p:nvSpPr>
          <p:spPr bwMode="auto">
            <a:xfrm>
              <a:off x="3060" y="2237"/>
              <a:ext cx="267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Clr>
                  <a:schemeClr val="hlink"/>
                </a:buClr>
                <a:buSzPct val="120000"/>
                <a:buFont typeface="Arial" panose="020B0604020202020204" pitchFamily="34" charset="0"/>
                <a:buNone/>
              </a:pPr>
              <a:r>
                <a:rPr lang="en-US" altLang="ja-JP" sz="1300" i="1" u="sng">
                  <a:cs typeface="Arial" panose="020B0604020202020204" pitchFamily="34" charset="0"/>
                </a:rPr>
                <a:t>Trend Limits: Derived from Historical Stability Data</a:t>
              </a:r>
            </a:p>
          </p:txBody>
        </p:sp>
      </p:gr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366410" y="2361456"/>
            <a:ext cx="7020780" cy="2530992"/>
          </a:xfrm>
          <a:prstGeom prst="rect">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176670" rIns="90000" bIns="45000" anchor="t"/>
          <a:lstStyle/>
          <a:p>
            <a:pPr algn="ctr">
              <a:lnSpc>
                <a:spcPct val="100000"/>
              </a:lnSpc>
              <a:spcBef>
                <a:spcPts val="1200"/>
              </a:spcBef>
              <a:tabLst>
                <a:tab pos="339725" algn="l"/>
                <a:tab pos="6515100" algn="l"/>
              </a:tabLst>
            </a:pPr>
            <a:endParaRPr lang="en-GB" sz="3200">
              <a:solidFill>
                <a:srgbClr val="0093D0"/>
              </a:solidFill>
              <a:latin typeface="Candara"/>
              <a:cs typeface="Lucida Sans Unicode"/>
            </a:endParaRPr>
          </a:p>
          <a:p>
            <a:pPr algn="ctr">
              <a:lnSpc>
                <a:spcPct val="100000"/>
              </a:lnSpc>
              <a:spcBef>
                <a:spcPts val="1200"/>
              </a:spcBef>
              <a:tabLst>
                <a:tab pos="339725" algn="l"/>
                <a:tab pos="6515100" algn="l"/>
              </a:tabLst>
            </a:pPr>
            <a:r>
              <a:rPr lang="en-GB" sz="3200">
                <a:solidFill>
                  <a:schemeClr val="bg1"/>
                </a:solidFill>
                <a:latin typeface="Candara"/>
                <a:cs typeface="Lucida Sans Unicode"/>
              </a:rPr>
              <a:t>The Pharmaceutical Quality System (PQS) Framework of ICH Q8-Q9-Q10</a:t>
            </a:r>
            <a:endParaRPr lang="en-GB" sz="3200">
              <a:solidFill>
                <a:schemeClr val="bg1"/>
              </a:solidFill>
              <a:latin typeface="Candara" pitchFamily="32" charset="0"/>
            </a:endParaRPr>
          </a:p>
          <a:p>
            <a:pPr algn="ctr">
              <a:lnSpc>
                <a:spcPct val="100000"/>
              </a:lnSpc>
              <a:tabLst>
                <a:tab pos="339725" algn="l"/>
                <a:tab pos="6515100" algn="l"/>
              </a:tabLst>
            </a:pPr>
            <a:endParaRPr lang="en-GB" sz="3200" b="0">
              <a:solidFill>
                <a:srgbClr val="0093D0"/>
              </a:solidFill>
              <a:latin typeface="Candara" pitchFamily="32" charset="0"/>
            </a:endParaRPr>
          </a:p>
          <a:p>
            <a:pPr algn="ctr">
              <a:lnSpc>
                <a:spcPct val="100000"/>
              </a:lnSpc>
              <a:tabLst>
                <a:tab pos="339725" algn="l"/>
                <a:tab pos="6515100" algn="l"/>
              </a:tabLst>
            </a:pPr>
            <a:endParaRPr lang="en-GB" sz="3200" b="0">
              <a:solidFill>
                <a:srgbClr val="0093D0"/>
              </a:solidFill>
              <a:latin typeface="Candara"/>
              <a:cs typeface="Lucida Sans Unicode"/>
            </a:endParaRPr>
          </a:p>
          <a:p>
            <a:pPr algn="ctr">
              <a:lnSpc>
                <a:spcPct val="100000"/>
              </a:lnSpc>
              <a:tabLst>
                <a:tab pos="339725" algn="l"/>
                <a:tab pos="6515100" algn="l"/>
              </a:tabLst>
            </a:pPr>
            <a:endParaRPr lang="en-GB" sz="1000">
              <a:solidFill>
                <a:srgbClr val="0093D0"/>
              </a:solidFill>
              <a:latin typeface="Candara" pitchFamily="32" charset="0"/>
            </a:endParaRPr>
          </a:p>
          <a:p>
            <a:pPr algn="ctr">
              <a:lnSpc>
                <a:spcPct val="100000"/>
              </a:lnSpc>
              <a:tabLst>
                <a:tab pos="339725" algn="l"/>
                <a:tab pos="6515100" algn="l"/>
              </a:tabLst>
            </a:pPr>
            <a:endParaRPr lang="en-GB" sz="1500">
              <a:solidFill>
                <a:srgbClr val="FF0000"/>
              </a:solidFill>
              <a:latin typeface="Candara"/>
              <a:cs typeface="Lucida Sans Unicode"/>
            </a:endParaRPr>
          </a:p>
          <a:p>
            <a:pPr algn="ctr">
              <a:lnSpc>
                <a:spcPct val="100000"/>
              </a:lnSpc>
              <a:tabLst>
                <a:tab pos="339725" algn="l"/>
                <a:tab pos="6515100" algn="l"/>
              </a:tabLst>
            </a:pPr>
            <a:endParaRPr lang="en-GB" sz="3000">
              <a:solidFill>
                <a:srgbClr val="FF0000"/>
              </a:solidFill>
              <a:latin typeface="Candara" pitchFamily="32" charset="0"/>
            </a:endParaRPr>
          </a:p>
        </p:txBody>
      </p:sp>
      <p:sp>
        <p:nvSpPr>
          <p:cNvPr id="10" name="TextBox 9"/>
          <p:cNvSpPr txBox="1"/>
          <p:nvPr/>
        </p:nvSpPr>
        <p:spPr>
          <a:xfrm>
            <a:off x="2019300" y="6545504"/>
            <a:ext cx="5715000" cy="436563"/>
          </a:xfrm>
          <a:prstGeom prst="rect">
            <a:avLst/>
          </a:prstGeom>
          <a:noFill/>
        </p:spPr>
        <p:txBody>
          <a:bodyPr>
            <a:spAutoFit/>
          </a:bodyPr>
          <a:lstStyle/>
          <a:p>
            <a:pPr algn="ctr">
              <a:defRPr/>
            </a:pPr>
            <a:r>
              <a:rPr lang="en-US" sz="1200" b="0" dirty="0">
                <a:solidFill>
                  <a:schemeClr val="bg2">
                    <a:lumMod val="75000"/>
                  </a:schemeClr>
                </a:solidFill>
                <a:latin typeface="Candara" pitchFamily="34" charset="0"/>
              </a:rPr>
              <a:t>International Council for Harmonisation of Technical Requirements</a:t>
            </a:r>
          </a:p>
          <a:p>
            <a:pPr algn="ctr">
              <a:defRPr/>
            </a:pPr>
            <a:r>
              <a:rPr lang="en-US" sz="1200" b="0" dirty="0">
                <a:solidFill>
                  <a:schemeClr val="bg2">
                    <a:lumMod val="75000"/>
                  </a:schemeClr>
                </a:solidFill>
                <a:latin typeface="Candara" pitchFamily="34" charset="0"/>
              </a:rPr>
              <a:t>for Pharmaceuticals for Human Use</a:t>
            </a:r>
            <a:endParaRPr lang="ru-RU" sz="1200" b="0" dirty="0">
              <a:solidFill>
                <a:schemeClr val="bg2">
                  <a:lumMod val="75000"/>
                </a:schemeClr>
              </a:solidFill>
              <a:latin typeface="Candara" pitchFamily="34" charset="0"/>
            </a:endParaRPr>
          </a:p>
        </p:txBody>
      </p:sp>
    </p:spTree>
    <p:extLst>
      <p:ext uri="{BB962C8B-B14F-4D97-AF65-F5344CB8AC3E}">
        <p14:creationId xmlns:p14="http://schemas.microsoft.com/office/powerpoint/2010/main" val="3191481852"/>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13B530B-5280-5FF3-76E6-92FACD4817B9}"/>
              </a:ext>
            </a:extLst>
          </p:cNvPr>
          <p:cNvSpPr>
            <a:spLocks noGrp="1" noChangeArrowheads="1"/>
          </p:cNvSpPr>
          <p:nvPr>
            <p:ph type="title"/>
          </p:nvPr>
        </p:nvSpPr>
        <p:spPr/>
        <p:txBody>
          <a:bodyPr/>
          <a:lstStyle/>
          <a:p>
            <a:pPr algn="l" eaLnBrk="1" hangingPunct="1"/>
            <a:r>
              <a:rPr lang="en-GB" altLang="en-US" sz="2400">
                <a:solidFill>
                  <a:srgbClr val="0099CC"/>
                </a:solidFill>
              </a:rPr>
              <a:t>Continual Improvement of New and Legacy (already commercialized) Products</a:t>
            </a:r>
          </a:p>
        </p:txBody>
      </p:sp>
      <p:sp>
        <p:nvSpPr>
          <p:cNvPr id="32772" name="Rectangle 3">
            <a:extLst>
              <a:ext uri="{FF2B5EF4-FFF2-40B4-BE49-F238E27FC236}">
                <a16:creationId xmlns:a16="http://schemas.microsoft.com/office/drawing/2014/main" id="{B0724942-FCD2-1305-153B-F37F3658F83D}"/>
              </a:ext>
            </a:extLst>
          </p:cNvPr>
          <p:cNvSpPr>
            <a:spLocks noGrp="1" noChangeArrowheads="1"/>
          </p:cNvSpPr>
          <p:nvPr>
            <p:ph type="body" idx="1"/>
          </p:nvPr>
        </p:nvSpPr>
        <p:spPr>
          <a:xfrm>
            <a:off x="397542" y="1641376"/>
            <a:ext cx="9074574" cy="4610946"/>
          </a:xfrm>
        </p:spPr>
        <p:txBody>
          <a:bodyPr/>
          <a:lstStyle/>
          <a:p>
            <a:pPr marL="487680" indent="-487680" eaLnBrk="1" hangingPunct="1"/>
            <a:r>
              <a:rPr lang="en-GB" altLang="en-US" sz="2200">
                <a:solidFill>
                  <a:srgbClr val="0099CC"/>
                </a:solidFill>
              </a:rPr>
              <a:t>An effective quality system deals with knowledge gained to stimulate continual improvements of both new and legacy products</a:t>
            </a:r>
            <a:endParaRPr lang="en-US">
              <a:solidFill>
                <a:srgbClr val="0099CC"/>
              </a:solidFill>
            </a:endParaRPr>
          </a:p>
          <a:p>
            <a:pPr marL="792480" lvl="1" indent="-304800" eaLnBrk="1" hangingPunct="1"/>
            <a:r>
              <a:rPr lang="en-GB" altLang="en-US" sz="1800"/>
              <a:t>Industry is encouraged to use the trio of guidelines to improve legacy systems, processes, and products. Old technology and quality management systems approach often prove ineffective and inefficient.</a:t>
            </a:r>
          </a:p>
          <a:p>
            <a:pPr marL="487680" indent="-487680" eaLnBrk="1" hangingPunct="1"/>
            <a:r>
              <a:rPr lang="en-GB" altLang="en-US" sz="2200">
                <a:solidFill>
                  <a:srgbClr val="0099CC"/>
                </a:solidFill>
              </a:rPr>
              <a:t>There are significant advantages to continually improve products</a:t>
            </a:r>
            <a:r>
              <a:rPr lang="en-GB" altLang="en-US" sz="2200">
                <a:solidFill>
                  <a:srgbClr val="0099CC"/>
                </a:solidFill>
                <a:cs typeface="Arial"/>
              </a:rPr>
              <a:t> using p</a:t>
            </a:r>
            <a:r>
              <a:rPr lang="en-GB" altLang="en-US" sz="2200">
                <a:solidFill>
                  <a:srgbClr val="0099CC"/>
                </a:solidFill>
              </a:rPr>
              <a:t>rinciples of ICH Q8(R2), Q9(R1), Q10</a:t>
            </a:r>
            <a:endParaRPr lang="en-GB" altLang="en-US" sz="2200">
              <a:solidFill>
                <a:srgbClr val="0099CC"/>
              </a:solidFill>
              <a:cs typeface="Arial"/>
            </a:endParaRPr>
          </a:p>
          <a:p>
            <a:pPr marL="858520" lvl="1" indent="-197485" eaLnBrk="1" hangingPunct="1"/>
            <a:r>
              <a:rPr lang="en-GB" altLang="en-US" sz="1800"/>
              <a:t>Better product/process understanding</a:t>
            </a:r>
            <a:r>
              <a:rPr lang="en-GB" altLang="en-US" sz="1800">
                <a:cs typeface="Arial"/>
              </a:rPr>
              <a:t>, </a:t>
            </a:r>
            <a:r>
              <a:rPr lang="en-GB" altLang="en-US" sz="1800"/>
              <a:t>product quality, and reduced waste (e.g. rejects)</a:t>
            </a:r>
            <a:endParaRPr lang="en-GB" altLang="en-US" sz="1800">
              <a:cs typeface="Arial"/>
            </a:endParaRPr>
          </a:p>
          <a:p>
            <a:pPr marL="858520" lvl="1" indent="-197485" eaLnBrk="1" hangingPunct="1"/>
            <a:r>
              <a:rPr lang="en-GB" altLang="en-US" sz="1800"/>
              <a:t>Reduce process variability</a:t>
            </a:r>
            <a:endParaRPr lang="en-GB" altLang="en-US" sz="1800">
              <a:cs typeface="Arial"/>
            </a:endParaRPr>
          </a:p>
          <a:p>
            <a:pPr marL="858520" lvl="1" indent="-197485" eaLnBrk="1" hangingPunct="1"/>
            <a:r>
              <a:rPr lang="en-GB" altLang="en-US" sz="1800"/>
              <a:t>Add innovations that improve quality assurance and efficiency</a:t>
            </a:r>
            <a:endParaRPr lang="en-GB" altLang="en-US" sz="1800" strike="sngStrike">
              <a:cs typeface="Arial"/>
            </a:endParaRPr>
          </a:p>
          <a:p>
            <a:pPr marL="487680" indent="-487680" eaLnBrk="1" hangingPunct="1"/>
            <a:r>
              <a:rPr lang="en-GB" altLang="en-US" sz="2200">
                <a:solidFill>
                  <a:srgbClr val="0099CC"/>
                </a:solidFill>
              </a:rPr>
              <a:t>Industry can work with regulators to improve their management of quality risks for these products, in accordance with ICH Q9(R1)</a:t>
            </a:r>
          </a:p>
          <a:p>
            <a:pPr marL="792480" lvl="1" indent="-304800" eaLnBrk="1" hangingPunct="1"/>
            <a:endParaRPr lang="en-GB" altLang="en-US" sz="2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25350-718F-54BF-B9E3-6DA108C02443}"/>
              </a:ext>
            </a:extLst>
          </p:cNvPr>
          <p:cNvSpPr>
            <a:spLocks noGrp="1"/>
          </p:cNvSpPr>
          <p:nvPr>
            <p:ph sz="quarter" idx="13"/>
          </p:nvPr>
        </p:nvSpPr>
        <p:spPr>
          <a:xfrm>
            <a:off x="595809" y="1837292"/>
            <a:ext cx="8561982" cy="4354786"/>
          </a:xfrm>
        </p:spPr>
        <p:txBody>
          <a:bodyPr/>
          <a:lstStyle/>
          <a:p>
            <a:pPr algn="ctr"/>
            <a:r>
              <a:rPr lang="en-US" sz="4800" dirty="0">
                <a:solidFill>
                  <a:srgbClr val="0099CC"/>
                </a:solidFill>
              </a:rPr>
              <a:t>EXAMPLE:</a:t>
            </a:r>
          </a:p>
          <a:p>
            <a:pPr algn="ctr"/>
            <a:r>
              <a:rPr lang="en-US" sz="3000" dirty="0">
                <a:solidFill>
                  <a:srgbClr val="0099CC"/>
                </a:solidFill>
              </a:rPr>
              <a:t>A Proposed Near Infra Red (NIR) PAT/Chemometric Model for monitoring Content Uniformity in a Tableting Process as part of a Real Time Release Testing application                                                                           </a:t>
            </a:r>
            <a:r>
              <a:rPr lang="en-US" sz="3000" i="1" dirty="0">
                <a:solidFill>
                  <a:srgbClr val="0099CC"/>
                </a:solidFill>
              </a:rPr>
              <a:t>- some key inspection considerations</a:t>
            </a:r>
          </a:p>
        </p:txBody>
      </p:sp>
    </p:spTree>
    <p:extLst>
      <p:ext uri="{BB962C8B-B14F-4D97-AF65-F5344CB8AC3E}">
        <p14:creationId xmlns:p14="http://schemas.microsoft.com/office/powerpoint/2010/main" val="3227140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E55B36D-A80E-3299-91DA-7762DB25F3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4" imgW="415" imgH="416" progId="TCLayout.ActiveDocument.1">
                  <p:embed/>
                </p:oleObj>
              </mc:Choice>
              <mc:Fallback>
                <p:oleObj name="think-cell Slide" r:id="rId4" imgW="415" imgH="416" progId="TCLayout.ActiveDocument.1">
                  <p:embed/>
                  <p:pic>
                    <p:nvPicPr>
                      <p:cNvPr id="9" name="think-cell data - do not delete" hidden="1">
                        <a:extLst>
                          <a:ext uri="{FF2B5EF4-FFF2-40B4-BE49-F238E27FC236}">
                            <a16:creationId xmlns:a16="http://schemas.microsoft.com/office/drawing/2014/main" id="{9E55B36D-A80E-3299-91DA-7762DB25F3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411" name="Rectangle 2">
            <a:extLst>
              <a:ext uri="{FF2B5EF4-FFF2-40B4-BE49-F238E27FC236}">
                <a16:creationId xmlns:a16="http://schemas.microsoft.com/office/drawing/2014/main" id="{2CCC790C-3606-DEFE-A736-2ECB1531660B}"/>
              </a:ext>
            </a:extLst>
          </p:cNvPr>
          <p:cNvSpPr>
            <a:spLocks noGrp="1" noChangeArrowheads="1"/>
          </p:cNvSpPr>
          <p:nvPr>
            <p:ph type="title"/>
          </p:nvPr>
        </p:nvSpPr>
        <p:spPr>
          <a:xfrm>
            <a:off x="3076600" y="406063"/>
            <a:ext cx="6552728" cy="790575"/>
          </a:xfrm>
        </p:spPr>
        <p:txBody>
          <a:bodyPr vert="horz"/>
          <a:lstStyle/>
          <a:p>
            <a:pPr eaLnBrk="1" hangingPunct="1"/>
            <a:r>
              <a:rPr lang="en-GB" altLang="ja-JP" sz="2500" dirty="0">
                <a:solidFill>
                  <a:srgbClr val="0099CC"/>
                </a:solidFill>
                <a:ea typeface="ＭＳ Ｐゴシック"/>
              </a:rPr>
              <a:t>Inspection of the NIR model</a:t>
            </a:r>
            <a:endParaRPr lang="en-GB" altLang="pt-BR" sz="2100" i="1" dirty="0">
              <a:solidFill>
                <a:srgbClr val="0099CC"/>
              </a:solidFill>
              <a:cs typeface="Arial"/>
            </a:endParaRPr>
          </a:p>
        </p:txBody>
      </p:sp>
      <p:sp>
        <p:nvSpPr>
          <p:cNvPr id="10" name="Content Placeholder 9">
            <a:extLst>
              <a:ext uri="{FF2B5EF4-FFF2-40B4-BE49-F238E27FC236}">
                <a16:creationId xmlns:a16="http://schemas.microsoft.com/office/drawing/2014/main" id="{E342C573-66D2-2CE4-605C-5873FE71F7FB}"/>
              </a:ext>
            </a:extLst>
          </p:cNvPr>
          <p:cNvSpPr>
            <a:spLocks noGrp="1"/>
          </p:cNvSpPr>
          <p:nvPr>
            <p:ph idx="1"/>
          </p:nvPr>
        </p:nvSpPr>
        <p:spPr>
          <a:xfrm>
            <a:off x="469853" y="1558615"/>
            <a:ext cx="3733484" cy="4599718"/>
          </a:xfrm>
        </p:spPr>
        <p:txBody>
          <a:bodyPr/>
          <a:lstStyle/>
          <a:p>
            <a:r>
              <a:rPr lang="en-US" sz="1600" b="0" dirty="0"/>
              <a:t>A NIR PAT application supported by chemometrics data processing was proposed in a marketing authorization application for monitoring content uniformity in a tableting process and for Real Time Release Testing </a:t>
            </a:r>
          </a:p>
          <a:p>
            <a:r>
              <a:rPr lang="en-US" sz="1600" b="0" dirty="0"/>
              <a:t>Following an initial assessment by Assessors, the model was reviewed during a Pre-Approval Inspection (PAI).  </a:t>
            </a:r>
          </a:p>
          <a:p>
            <a:r>
              <a:rPr lang="en-US" sz="1600" b="0" dirty="0"/>
              <a:t>The experience gained with the model during tech transfer and scale-up activities was reviewed during the inspection, as was the approach taken to verification and validation of the model and its maintenance within the site’s pharmaceutical quality system. </a:t>
            </a:r>
          </a:p>
        </p:txBody>
      </p:sp>
      <p:grpSp>
        <p:nvGrpSpPr>
          <p:cNvPr id="12" name="Group 11">
            <a:extLst>
              <a:ext uri="{FF2B5EF4-FFF2-40B4-BE49-F238E27FC236}">
                <a16:creationId xmlns:a16="http://schemas.microsoft.com/office/drawing/2014/main" id="{19016A22-8945-BDFE-1E78-466ACC0FFD63}"/>
              </a:ext>
            </a:extLst>
          </p:cNvPr>
          <p:cNvGrpSpPr/>
          <p:nvPr/>
        </p:nvGrpSpPr>
        <p:grpSpPr>
          <a:xfrm>
            <a:off x="4065166" y="1986076"/>
            <a:ext cx="4725265" cy="3960441"/>
            <a:chOff x="-244994" y="1791958"/>
            <a:chExt cx="9420668" cy="4865843"/>
          </a:xfrm>
        </p:grpSpPr>
        <p:sp>
          <p:nvSpPr>
            <p:cNvPr id="17414" name="_s303109">
              <a:extLst>
                <a:ext uri="{FF2B5EF4-FFF2-40B4-BE49-F238E27FC236}">
                  <a16:creationId xmlns:a16="http://schemas.microsoft.com/office/drawing/2014/main" id="{897599C2-F981-8442-9D75-9917AD4BBE8D}"/>
                </a:ext>
              </a:extLst>
            </p:cNvPr>
            <p:cNvSpPr>
              <a:spLocks noChangeArrowheads="1"/>
            </p:cNvSpPr>
            <p:nvPr/>
          </p:nvSpPr>
          <p:spPr bwMode="auto">
            <a:xfrm flipV="1">
              <a:off x="3387764" y="1791958"/>
              <a:ext cx="2880033" cy="15816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5 w 21600"/>
                <a:gd name="T13" fmla="*/ 7191 h 21600"/>
                <a:gd name="T14" fmla="*/ 14395 w 21600"/>
                <a:gd name="T15" fmla="*/ 1440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F9900"/>
            </a:solidFill>
            <a:ln w="4699" algn="in">
              <a:solidFill>
                <a:schemeClr val="tx1"/>
              </a:solidFill>
              <a:miter lim="800000"/>
              <a:headEnd/>
              <a:tailEnd/>
            </a:ln>
            <a:scene3d>
              <a:camera prst="orthographicFront"/>
              <a:lightRig rig="threePt" dir="t"/>
            </a:scene3d>
            <a:sp3d>
              <a:bevelT/>
            </a:sp3d>
          </p:spPr>
          <p:txBody>
            <a:bodyPr rot="10800000"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ja-JP" sz="1150">
                <a:latin typeface="Tahoma" panose="020B0604030504040204" pitchFamily="34" charset="0"/>
                <a:ea typeface="ＭＳ Ｐゴシック" panose="020B0600070205080204" pitchFamily="34" charset="-128"/>
                <a:cs typeface="Arial" panose="020B0604020202020204" pitchFamily="34" charset="0"/>
              </a:endParaRPr>
            </a:p>
            <a:p>
              <a:pPr algn="ctr" eaLnBrk="1" hangingPunct="1"/>
              <a:endParaRPr lang="en-US" altLang="ja-JP" sz="1150">
                <a:latin typeface="Tahoma" panose="020B0604030504040204" pitchFamily="34" charset="0"/>
                <a:ea typeface="ＭＳ Ｐゴシック" panose="020B0600070205080204" pitchFamily="34" charset="-128"/>
                <a:cs typeface="Arial" panose="020B0604020202020204" pitchFamily="34" charset="0"/>
              </a:endParaRPr>
            </a:p>
            <a:p>
              <a:pPr algn="ctr" eaLnBrk="1" hangingPunct="1"/>
              <a:endParaRPr lang="en-US" altLang="ja-JP" sz="1150">
                <a:latin typeface="Tahoma" panose="020B0604030504040204" pitchFamily="34" charset="0"/>
                <a:ea typeface="ＭＳ Ｐゴシック" panose="020B0600070205080204" pitchFamily="34" charset="-128"/>
                <a:cs typeface="Arial" panose="020B0604020202020204" pitchFamily="34" charset="0"/>
              </a:endParaRPr>
            </a:p>
            <a:p>
              <a:pPr algn="ctr" eaLnBrk="1" hangingPunct="1"/>
              <a:endParaRPr lang="en-US" altLang="ja-JP" sz="1150">
                <a:latin typeface="Univers"/>
                <a:ea typeface="ＭＳ Ｐゴシック"/>
                <a:cs typeface="Arial"/>
              </a:endParaRPr>
            </a:p>
            <a:p>
              <a:pPr algn="ctr" eaLnBrk="1" hangingPunct="1"/>
              <a:r>
                <a:rPr lang="en-US" altLang="ja-JP" sz="1150">
                  <a:latin typeface="Univers"/>
                  <a:ea typeface="ＭＳ Ｐゴシック"/>
                  <a:cs typeface="Arial"/>
                </a:rPr>
                <a:t> Validation/</a:t>
              </a:r>
            </a:p>
            <a:p>
              <a:pPr algn="ctr"/>
              <a:r>
                <a:rPr lang="en-US" altLang="ja-JP" sz="1150">
                  <a:latin typeface="Univers"/>
                  <a:ea typeface="ＭＳ Ｐゴシック"/>
                  <a:cs typeface="Arial"/>
                </a:rPr>
                <a:t> Verification of</a:t>
              </a:r>
              <a:endParaRPr lang="en-US" sz="1150"/>
            </a:p>
            <a:p>
              <a:pPr algn="ctr" eaLnBrk="1" hangingPunct="1"/>
              <a:r>
                <a:rPr lang="en-US" altLang="ja-JP" sz="1150">
                  <a:latin typeface="Univers"/>
                  <a:ea typeface="ＭＳ Ｐゴシック"/>
                  <a:cs typeface="Arial"/>
                </a:rPr>
                <a:t>Predictions</a:t>
              </a:r>
            </a:p>
            <a:p>
              <a:pPr algn="ctr" eaLnBrk="1" hangingPunct="1"/>
              <a:endParaRPr lang="en-US" altLang="ja-JP" sz="1150">
                <a:latin typeface="Univers" panose="020B0503020202020204" pitchFamily="34" charset="0"/>
                <a:ea typeface="ＭＳ Ｐゴシック" panose="020B0600070205080204" pitchFamily="34" charset="-128"/>
                <a:cs typeface="Arial" panose="020B0604020202020204" pitchFamily="34" charset="0"/>
              </a:endParaRPr>
            </a:p>
          </p:txBody>
        </p:sp>
        <p:sp>
          <p:nvSpPr>
            <p:cNvPr id="17415" name="_s303110">
              <a:extLst>
                <a:ext uri="{FF2B5EF4-FFF2-40B4-BE49-F238E27FC236}">
                  <a16:creationId xmlns:a16="http://schemas.microsoft.com/office/drawing/2014/main" id="{C1BEF6D2-5CF8-718F-9404-E371B38CBEE1}"/>
                </a:ext>
              </a:extLst>
            </p:cNvPr>
            <p:cNvSpPr>
              <a:spLocks noChangeArrowheads="1"/>
            </p:cNvSpPr>
            <p:nvPr/>
          </p:nvSpPr>
          <p:spPr bwMode="auto">
            <a:xfrm flipV="1">
              <a:off x="1957692" y="3355822"/>
              <a:ext cx="5773989" cy="16345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499 h 21600"/>
                <a:gd name="T14" fmla="*/ 17098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00"/>
            </a:solidFill>
            <a:ln w="4699" algn="in">
              <a:solidFill>
                <a:schemeClr val="tx1"/>
              </a:solidFill>
              <a:miter lim="800000"/>
              <a:headEnd/>
              <a:tailEnd/>
            </a:ln>
            <a:scene3d>
              <a:camera prst="orthographicFront"/>
              <a:lightRig rig="threePt" dir="t"/>
            </a:scene3d>
            <a:sp3d>
              <a:bevelT/>
            </a:sp3d>
          </p:spPr>
          <p:txBody>
            <a:bodyPr rot="10800000"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400">
                  <a:latin typeface="Univers" panose="020B0503020202020204" pitchFamily="34" charset="0"/>
                  <a:ea typeface="ＭＳ Ｐゴシック" panose="020B0600070205080204" pitchFamily="34" charset="-128"/>
                  <a:cs typeface="Arial" panose="020B0604020202020204" pitchFamily="34" charset="0"/>
                </a:rPr>
                <a:t>Predictions from </a:t>
              </a:r>
            </a:p>
            <a:p>
              <a:pPr algn="ctr" eaLnBrk="1" hangingPunct="1"/>
              <a:r>
                <a:rPr lang="en-US" altLang="ja-JP" sz="1400">
                  <a:latin typeface="Univers" panose="020B0503020202020204" pitchFamily="34" charset="0"/>
                  <a:ea typeface="ＭＳ Ｐゴシック" panose="020B0600070205080204" pitchFamily="34" charset="-128"/>
                  <a:cs typeface="Arial" panose="020B0604020202020204" pitchFamily="34" charset="0"/>
                </a:rPr>
                <a:t>Development Studies</a:t>
              </a:r>
              <a:br>
                <a:rPr lang="en-US" altLang="ja-JP" sz="1400">
                  <a:latin typeface="Univers" panose="020B0503020202020204" pitchFamily="34" charset="0"/>
                  <a:ea typeface="ＭＳ Ｐゴシック" panose="020B0600070205080204" pitchFamily="34" charset="-128"/>
                  <a:cs typeface="Arial" panose="020B0604020202020204" pitchFamily="34" charset="0"/>
                </a:rPr>
              </a:br>
              <a:r>
                <a:rPr lang="en-US" altLang="ja-JP" sz="1400">
                  <a:latin typeface="Univers" panose="020B0503020202020204" pitchFamily="34" charset="0"/>
                  <a:ea typeface="ＭＳ Ｐゴシック" panose="020B0600070205080204" pitchFamily="34" charset="-128"/>
                  <a:cs typeface="Arial" panose="020B0604020202020204" pitchFamily="34" charset="0"/>
                </a:rPr>
                <a:t>(process models)</a:t>
              </a:r>
            </a:p>
          </p:txBody>
        </p:sp>
        <p:sp>
          <p:nvSpPr>
            <p:cNvPr id="17416" name="_s303111">
              <a:extLst>
                <a:ext uri="{FF2B5EF4-FFF2-40B4-BE49-F238E27FC236}">
                  <a16:creationId xmlns:a16="http://schemas.microsoft.com/office/drawing/2014/main" id="{D71A9403-DEE9-B672-D05A-A4FED2D652E8}"/>
                </a:ext>
              </a:extLst>
            </p:cNvPr>
            <p:cNvSpPr>
              <a:spLocks noChangeArrowheads="1"/>
            </p:cNvSpPr>
            <p:nvPr/>
          </p:nvSpPr>
          <p:spPr bwMode="auto">
            <a:xfrm flipV="1">
              <a:off x="515687" y="4990369"/>
              <a:ext cx="8659987" cy="1667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2 w 21600"/>
                <a:gd name="T13" fmla="*/ 3583 h 21600"/>
                <a:gd name="T14" fmla="*/ 17998 w 21600"/>
                <a:gd name="T15" fmla="*/ 18017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rgbClr val="99CCFF"/>
            </a:solidFill>
            <a:ln w="4699" algn="in">
              <a:solidFill>
                <a:schemeClr val="tx1"/>
              </a:solidFill>
              <a:miter lim="800000"/>
              <a:headEnd/>
              <a:tailEnd/>
            </a:ln>
            <a:scene3d>
              <a:camera prst="orthographicFront"/>
              <a:lightRig rig="threePt" dir="t"/>
            </a:scene3d>
            <a:sp3d>
              <a:bevelT/>
            </a:sp3d>
          </p:spPr>
          <p:txBody>
            <a:bodyPr rot="10800000" wrap="none"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1400">
                  <a:latin typeface="Univers" panose="020B0503020202020204" pitchFamily="34" charset="0"/>
                  <a:ea typeface="ＭＳ Ｐゴシック" panose="020B0600070205080204" pitchFamily="34" charset="-128"/>
                  <a:cs typeface="Arial" panose="020B0604020202020204" pitchFamily="34" charset="0"/>
                </a:rPr>
                <a:t>Experimentation </a:t>
              </a:r>
              <a:br>
                <a:rPr lang="en-US" altLang="ja-JP" sz="1400">
                  <a:latin typeface="Univers" panose="020B0503020202020204" pitchFamily="34" charset="0"/>
                  <a:ea typeface="ＭＳ Ｐゴシック" panose="020B0600070205080204" pitchFamily="34" charset="-128"/>
                  <a:cs typeface="Arial" panose="020B0604020202020204" pitchFamily="34" charset="0"/>
                </a:rPr>
              </a:br>
              <a:r>
                <a:rPr lang="en-US" altLang="ja-JP" sz="1400">
                  <a:latin typeface="Univers" panose="020B0503020202020204" pitchFamily="34" charset="0"/>
                  <a:ea typeface="ＭＳ Ｐゴシック" panose="020B0600070205080204" pitchFamily="34" charset="-128"/>
                  <a:cs typeface="Arial" panose="020B0604020202020204" pitchFamily="34" charset="0"/>
                </a:rPr>
                <a:t>and Data Analysis</a:t>
              </a:r>
            </a:p>
          </p:txBody>
        </p:sp>
        <p:sp>
          <p:nvSpPr>
            <p:cNvPr id="17417" name="WordArt 8">
              <a:extLst>
                <a:ext uri="{FF2B5EF4-FFF2-40B4-BE49-F238E27FC236}">
                  <a16:creationId xmlns:a16="http://schemas.microsoft.com/office/drawing/2014/main" id="{32C097D7-39CB-5718-4563-F87DC8D620C3}"/>
                </a:ext>
              </a:extLst>
            </p:cNvPr>
            <p:cNvSpPr>
              <a:spLocks noChangeArrowheads="1" noChangeShapeType="1" noTextEdit="1"/>
            </p:cNvSpPr>
            <p:nvPr/>
          </p:nvSpPr>
          <p:spPr bwMode="auto">
            <a:xfrm rot="19495230">
              <a:off x="-244994" y="3088792"/>
              <a:ext cx="3186334" cy="1406291"/>
            </a:xfrm>
            <a:prstGeom prst="rect">
              <a:avLst/>
            </a:prstGeom>
            <a:scene3d>
              <a:camera prst="orthographicFront"/>
              <a:lightRig rig="threePt" dir="t"/>
            </a:scene3d>
            <a:sp3d>
              <a:bevelT/>
            </a:sp3d>
          </p:spPr>
          <p:txBody>
            <a:bodyPr wrap="none" fromWordArt="1">
              <a:prstTxWarp prst="textSlantUp">
                <a:avLst>
                  <a:gd name="adj" fmla="val 55556"/>
                </a:avLst>
              </a:prstTxWarp>
            </a:bodyPr>
            <a:lstStyle/>
            <a:p>
              <a:pPr algn="ctr"/>
              <a:r>
                <a:rPr lang="en-US" sz="3840" kern="10">
                  <a:ln w="9525">
                    <a:solidFill>
                      <a:srgbClr val="99CC00"/>
                    </a:solidFill>
                    <a:round/>
                    <a:headEnd/>
                    <a:tailEnd/>
                  </a:ln>
                  <a:solidFill>
                    <a:srgbClr val="99CCFF"/>
                  </a:solidFill>
                  <a:latin typeface="Arial Black" panose="020B0A04020102020204" pitchFamily="34" charset="0"/>
                </a:rPr>
                <a:t>Learning</a:t>
              </a:r>
            </a:p>
          </p:txBody>
        </p:sp>
        <p:sp>
          <p:nvSpPr>
            <p:cNvPr id="17418" name="Line 9">
              <a:extLst>
                <a:ext uri="{FF2B5EF4-FFF2-40B4-BE49-F238E27FC236}">
                  <a16:creationId xmlns:a16="http://schemas.microsoft.com/office/drawing/2014/main" id="{F2E17F3B-298A-66D0-8CD2-D9E825A284A5}"/>
                </a:ext>
              </a:extLst>
            </p:cNvPr>
            <p:cNvSpPr>
              <a:spLocks noChangeShapeType="1"/>
            </p:cNvSpPr>
            <p:nvPr/>
          </p:nvSpPr>
          <p:spPr bwMode="auto">
            <a:xfrm flipV="1">
              <a:off x="987266" y="2555482"/>
              <a:ext cx="2466327" cy="2789370"/>
            </a:xfrm>
            <a:prstGeom prst="line">
              <a:avLst/>
            </a:prstGeom>
            <a:noFill/>
            <a:ln w="127000">
              <a:solidFill>
                <a:srgbClr val="FF9900"/>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n-US" sz="5547"/>
            </a:p>
          </p:txBody>
        </p:sp>
      </p:grpSp>
      <p:sp>
        <p:nvSpPr>
          <p:cNvPr id="13" name="Right Triangle 12">
            <a:extLst>
              <a:ext uri="{FF2B5EF4-FFF2-40B4-BE49-F238E27FC236}">
                <a16:creationId xmlns:a16="http://schemas.microsoft.com/office/drawing/2014/main" id="{85A73066-63A8-15E5-9EE1-EAF063A5E5E9}"/>
              </a:ext>
            </a:extLst>
          </p:cNvPr>
          <p:cNvSpPr/>
          <p:nvPr/>
        </p:nvSpPr>
        <p:spPr bwMode="auto">
          <a:xfrm>
            <a:off x="8971444" y="1901363"/>
            <a:ext cx="553555" cy="3999078"/>
          </a:xfrm>
          <a:prstGeom prst="rtTriangle">
            <a:avLst/>
          </a:prstGeom>
          <a:solidFill>
            <a:srgbClr val="0099CC"/>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5200" b="1" i="0" u="none" strike="noStrike" cap="none" normalizeH="0" baseline="0">
              <a:ln>
                <a:noFill/>
              </a:ln>
              <a:solidFill>
                <a:schemeClr val="bg1"/>
              </a:solidFill>
              <a:effectLst/>
              <a:latin typeface="Arial" charset="0"/>
              <a:cs typeface="Lucida Sans Unicode" charset="0"/>
            </a:endParaRPr>
          </a:p>
        </p:txBody>
      </p:sp>
      <p:sp>
        <p:nvSpPr>
          <p:cNvPr id="14" name="Right Triangle 13">
            <a:extLst>
              <a:ext uri="{FF2B5EF4-FFF2-40B4-BE49-F238E27FC236}">
                <a16:creationId xmlns:a16="http://schemas.microsoft.com/office/drawing/2014/main" id="{72FF844F-1BB8-1BB0-8ACA-87B826537052}"/>
              </a:ext>
            </a:extLst>
          </p:cNvPr>
          <p:cNvSpPr/>
          <p:nvPr/>
        </p:nvSpPr>
        <p:spPr bwMode="auto">
          <a:xfrm rot="10800000">
            <a:off x="8994277" y="1661688"/>
            <a:ext cx="553555" cy="3999078"/>
          </a:xfrm>
          <a:prstGeom prst="rtTriangle">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da-DK" sz="5200" b="1" i="0" u="none" strike="noStrike" cap="none" normalizeH="0" baseline="0">
              <a:ln>
                <a:noFill/>
              </a:ln>
              <a:effectLst/>
              <a:latin typeface="Arial" charset="0"/>
              <a:cs typeface="Lucida Sans Unicode" charset="0"/>
            </a:endParaRPr>
          </a:p>
        </p:txBody>
      </p:sp>
      <p:sp>
        <p:nvSpPr>
          <p:cNvPr id="17420" name="Text Box 13">
            <a:extLst>
              <a:ext uri="{FF2B5EF4-FFF2-40B4-BE49-F238E27FC236}">
                <a16:creationId xmlns:a16="http://schemas.microsoft.com/office/drawing/2014/main" id="{99E2188C-4483-E7A1-E233-B22B6967FB12}"/>
              </a:ext>
            </a:extLst>
          </p:cNvPr>
          <p:cNvSpPr txBox="1">
            <a:spLocks noChangeArrowheads="1"/>
          </p:cNvSpPr>
          <p:nvPr/>
        </p:nvSpPr>
        <p:spPr bwMode="auto">
          <a:xfrm rot="5400000">
            <a:off x="7902747" y="2907775"/>
            <a:ext cx="2841598" cy="29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pt-BR" sz="1400">
                <a:solidFill>
                  <a:schemeClr val="bg1"/>
                </a:solidFill>
              </a:rPr>
              <a:t>Inspection</a:t>
            </a:r>
            <a:r>
              <a:rPr lang="en-GB" altLang="pt-BR" sz="1400"/>
              <a:t> </a:t>
            </a:r>
            <a:r>
              <a:rPr lang="en-GB" altLang="pt-BR" sz="1400">
                <a:solidFill>
                  <a:schemeClr val="bg1"/>
                </a:solidFill>
              </a:rPr>
              <a:t>Focus</a:t>
            </a:r>
          </a:p>
        </p:txBody>
      </p:sp>
      <p:sp>
        <p:nvSpPr>
          <p:cNvPr id="17419" name="Text Box 10">
            <a:extLst>
              <a:ext uri="{FF2B5EF4-FFF2-40B4-BE49-F238E27FC236}">
                <a16:creationId xmlns:a16="http://schemas.microsoft.com/office/drawing/2014/main" id="{9124C0BB-B8F4-A79B-31F3-098B29724BA3}"/>
              </a:ext>
            </a:extLst>
          </p:cNvPr>
          <p:cNvSpPr txBox="1">
            <a:spLocks noChangeArrowheads="1"/>
          </p:cNvSpPr>
          <p:nvPr/>
        </p:nvSpPr>
        <p:spPr bwMode="auto">
          <a:xfrm rot="5400000">
            <a:off x="8269731" y="4488974"/>
            <a:ext cx="1814920" cy="29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pt-BR" sz="1400"/>
              <a:t>Assessment Focus</a:t>
            </a:r>
          </a:p>
        </p:txBody>
      </p:sp>
      <p:sp>
        <p:nvSpPr>
          <p:cNvPr id="3" name="TextBox 2">
            <a:extLst>
              <a:ext uri="{FF2B5EF4-FFF2-40B4-BE49-F238E27FC236}">
                <a16:creationId xmlns:a16="http://schemas.microsoft.com/office/drawing/2014/main" id="{A356ABA7-EEE1-56BA-E6AA-1728B8FEC028}"/>
              </a:ext>
            </a:extLst>
          </p:cNvPr>
          <p:cNvSpPr txBox="1"/>
          <p:nvPr/>
        </p:nvSpPr>
        <p:spPr bwMode="auto">
          <a:xfrm>
            <a:off x="1034135" y="6308494"/>
            <a:ext cx="7848872" cy="607602"/>
          </a:xfrm>
          <a:prstGeom prst="rect">
            <a:avLst/>
          </a:prstGeom>
          <a:ln w="38100">
            <a:solidFill>
              <a:srgbClr val="0093D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altLang="ja-JP" sz="1800" b="0" dirty="0">
                <a:solidFill>
                  <a:schemeClr val="tx1"/>
                </a:solidFill>
                <a:latin typeface="Arial" panose="020B0604020202020204" pitchFamily="34" charset="0"/>
              </a:rPr>
              <a:t>The inspection reviewed the level of confidence in the NIR model as compared to that with the traditional Quality Control laboratory method</a:t>
            </a:r>
          </a:p>
        </p:txBody>
      </p:sp>
    </p:spTree>
    <p:extLst>
      <p:ext uri="{BB962C8B-B14F-4D97-AF65-F5344CB8AC3E}">
        <p14:creationId xmlns:p14="http://schemas.microsoft.com/office/powerpoint/2010/main" val="196025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F882FB-1AEC-4ED2-B18E-108E9F8EDBBE}"/>
              </a:ext>
            </a:extLst>
          </p:cNvPr>
          <p:cNvSpPr>
            <a:spLocks noGrp="1" noChangeArrowheads="1"/>
          </p:cNvSpPr>
          <p:nvPr>
            <p:ph type="title" idx="4294967295"/>
          </p:nvPr>
        </p:nvSpPr>
        <p:spPr>
          <a:xfrm>
            <a:off x="3004592" y="273224"/>
            <a:ext cx="5861941" cy="1058333"/>
          </a:xfrm>
        </p:spPr>
        <p:txBody>
          <a:bodyPr/>
          <a:lstStyle/>
          <a:p>
            <a:r>
              <a:rPr lang="en-GB" altLang="ja-JP" sz="2400" dirty="0"/>
              <a:t>Inspection of the model, cont’d</a:t>
            </a:r>
          </a:p>
        </p:txBody>
      </p:sp>
      <p:sp>
        <p:nvSpPr>
          <p:cNvPr id="163842" name="Rectangle 3">
            <a:extLst>
              <a:ext uri="{FF2B5EF4-FFF2-40B4-BE49-F238E27FC236}">
                <a16:creationId xmlns:a16="http://schemas.microsoft.com/office/drawing/2014/main" id="{50DA9D11-7724-4E9A-A357-B0B0CAC05222}"/>
              </a:ext>
            </a:extLst>
          </p:cNvPr>
          <p:cNvSpPr>
            <a:spLocks noGrp="1" noChangeArrowheads="1"/>
          </p:cNvSpPr>
          <p:nvPr>
            <p:ph type="body" idx="4294967295"/>
          </p:nvPr>
        </p:nvSpPr>
        <p:spPr>
          <a:xfrm>
            <a:off x="370840" y="1497360"/>
            <a:ext cx="8956040" cy="5817840"/>
          </a:xfrm>
        </p:spPr>
        <p:txBody>
          <a:bodyPr/>
          <a:lstStyle/>
          <a:p>
            <a:r>
              <a:rPr lang="en-US" altLang="ja-JP" sz="1800" dirty="0"/>
              <a:t>Key areas inspected were: </a:t>
            </a:r>
            <a:endParaRPr lang="en-GB" altLang="ja-JP" sz="1800" dirty="0"/>
          </a:p>
          <a:p>
            <a:pPr marL="945756" lvl="1" indent="-285750">
              <a:buFont typeface="Wingdings" panose="05000000000000000000" pitchFamily="2" charset="2"/>
              <a:buChar char="§"/>
            </a:pPr>
            <a:r>
              <a:rPr lang="en-GB" altLang="ja-JP" sz="1800" dirty="0">
                <a:ea typeface="+mn-ea"/>
              </a:rPr>
              <a:t>Calibration and qualification of the NIR equipment, including its probes and sensors</a:t>
            </a:r>
          </a:p>
          <a:p>
            <a:pPr marL="945756" lvl="1" indent="-285750">
              <a:buFont typeface="Wingdings" panose="05000000000000000000" pitchFamily="2" charset="2"/>
              <a:buChar char="§"/>
            </a:pPr>
            <a:r>
              <a:rPr lang="en-GB" altLang="ja-JP" sz="1800" dirty="0">
                <a:ea typeface="+mn-ea"/>
              </a:rPr>
              <a:t>Calibration and maintenance of the NIR model </a:t>
            </a:r>
          </a:p>
          <a:p>
            <a:pPr marL="945756" lvl="1" indent="-285750">
              <a:buFont typeface="Wingdings" panose="05000000000000000000" pitchFamily="2" charset="2"/>
              <a:buChar char="§"/>
            </a:pPr>
            <a:r>
              <a:rPr lang="en-GB" altLang="ja-JP" sz="1800" dirty="0">
                <a:ea typeface="+mn-ea"/>
              </a:rPr>
              <a:t>Validation of the data handling software associated with the NIR model, including its statistical analysis functionalities</a:t>
            </a:r>
          </a:p>
          <a:p>
            <a:pPr marL="1002906" lvl="1" indent="-342900">
              <a:buFont typeface="Wingdings" panose="05000000000000000000" pitchFamily="2" charset="2"/>
              <a:buChar char="§"/>
            </a:pPr>
            <a:r>
              <a:rPr lang="en-GB" altLang="ja-JP" b="0" dirty="0"/>
              <a:t>NIR sample sizes and frequency of sampling   </a:t>
            </a:r>
            <a:endParaRPr lang="en-GB" altLang="ja-JP" dirty="0"/>
          </a:p>
          <a:p>
            <a:pPr marL="1146084" lvl="2" indent="-197788"/>
            <a:r>
              <a:rPr lang="en-GB" altLang="ja-JP" b="0" dirty="0"/>
              <a:t>Did the model provide for continuous monitoring?</a:t>
            </a:r>
            <a:endParaRPr lang="en-GB" altLang="ja-JP" dirty="0"/>
          </a:p>
          <a:p>
            <a:pPr marL="1146084" lvl="2" indent="-197788"/>
            <a:r>
              <a:rPr lang="en-GB" altLang="ja-JP" b="0" dirty="0"/>
              <a:t>Were samples representative of the process? (e.g. tablet weight from each compression head)</a:t>
            </a:r>
          </a:p>
          <a:p>
            <a:pPr marL="1002906" lvl="1" indent="-342900">
              <a:buFont typeface="Wingdings" panose="05000000000000000000" pitchFamily="2" charset="2"/>
              <a:buChar char="§"/>
            </a:pPr>
            <a:r>
              <a:rPr lang="en-GB" altLang="ja-JP" dirty="0"/>
              <a:t>Side-by-side </a:t>
            </a:r>
            <a:r>
              <a:rPr lang="en-GB" altLang="ja-JP" sz="1800" dirty="0">
                <a:ea typeface="+mn-ea"/>
              </a:rPr>
              <a:t>verification testing of the NIR model vs. the off-line reference method for a substantial number of commercial batches was also a key area of focus</a:t>
            </a:r>
          </a:p>
          <a:p>
            <a:pPr marL="945756" lvl="1" indent="-285750">
              <a:buFont typeface="Wingdings" panose="05000000000000000000" pitchFamily="2" charset="2"/>
              <a:buChar char="§"/>
            </a:pPr>
            <a:r>
              <a:rPr lang="en-GB" altLang="ja-JP" sz="1800" dirty="0">
                <a:ea typeface="+mn-ea"/>
              </a:rPr>
              <a:t>The use of the data from the model to support the RTRT approach </a:t>
            </a:r>
          </a:p>
          <a:p>
            <a:pPr marL="945756" lvl="1" indent="-285750">
              <a:buFont typeface="Wingdings" panose="05000000000000000000" pitchFamily="2" charset="2"/>
              <a:buChar char="§"/>
            </a:pPr>
            <a:r>
              <a:rPr lang="en-GB" altLang="ja-JP" sz="1800" dirty="0">
                <a:ea typeface="+mn-ea"/>
              </a:rPr>
              <a:t>The handling and management of deviations</a:t>
            </a:r>
          </a:p>
          <a:p>
            <a:pPr marL="660006" lvl="1" indent="0">
              <a:buNone/>
            </a:pPr>
            <a:endParaRPr lang="en-GB" altLang="ja-JP" sz="1800" dirty="0">
              <a:ea typeface="+mn-ea"/>
            </a:endParaRPr>
          </a:p>
        </p:txBody>
      </p:sp>
    </p:spTree>
    <p:extLst>
      <p:ext uri="{BB962C8B-B14F-4D97-AF65-F5344CB8AC3E}">
        <p14:creationId xmlns:p14="http://schemas.microsoft.com/office/powerpoint/2010/main" val="334586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4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4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4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4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F882FB-1AEC-4ED2-B18E-108E9F8EDBBE}"/>
              </a:ext>
            </a:extLst>
          </p:cNvPr>
          <p:cNvSpPr>
            <a:spLocks noGrp="1" noChangeArrowheads="1"/>
          </p:cNvSpPr>
          <p:nvPr>
            <p:ph type="title" idx="4294967295"/>
          </p:nvPr>
        </p:nvSpPr>
        <p:spPr>
          <a:xfrm>
            <a:off x="3004592" y="273224"/>
            <a:ext cx="5861941" cy="1058333"/>
          </a:xfrm>
        </p:spPr>
        <p:txBody>
          <a:bodyPr/>
          <a:lstStyle/>
          <a:p>
            <a:r>
              <a:rPr lang="en-GB" altLang="ja-JP" sz="2400" dirty="0"/>
              <a:t>Inspection of the model, cont’d</a:t>
            </a:r>
          </a:p>
        </p:txBody>
      </p:sp>
      <p:sp>
        <p:nvSpPr>
          <p:cNvPr id="163842" name="Rectangle 3">
            <a:extLst>
              <a:ext uri="{FF2B5EF4-FFF2-40B4-BE49-F238E27FC236}">
                <a16:creationId xmlns:a16="http://schemas.microsoft.com/office/drawing/2014/main" id="{50DA9D11-7724-4E9A-A357-B0B0CAC05222}"/>
              </a:ext>
            </a:extLst>
          </p:cNvPr>
          <p:cNvSpPr>
            <a:spLocks noGrp="1" noChangeArrowheads="1"/>
          </p:cNvSpPr>
          <p:nvPr>
            <p:ph type="body" idx="4294967295"/>
          </p:nvPr>
        </p:nvSpPr>
        <p:spPr>
          <a:xfrm>
            <a:off x="370840" y="1497360"/>
            <a:ext cx="9036050" cy="5646390"/>
          </a:xfrm>
        </p:spPr>
        <p:txBody>
          <a:bodyPr/>
          <a:lstStyle/>
          <a:p>
            <a:r>
              <a:rPr lang="en-US" sz="1800" dirty="0"/>
              <a:t>The application of QRM principles to ensure the fitness for use of the NIR model was also a key area of focus during the inspection</a:t>
            </a:r>
          </a:p>
          <a:p>
            <a:r>
              <a:rPr lang="en-US" sz="1800" b="0" dirty="0"/>
              <a:t>Key QRM related inspection questions were: </a:t>
            </a:r>
          </a:p>
          <a:p>
            <a:pPr lvl="1">
              <a:buFont typeface="Wingdings" panose="05000000000000000000" pitchFamily="2" charset="2"/>
              <a:buChar char="§"/>
            </a:pPr>
            <a:r>
              <a:rPr lang="en-US" sz="1800" dirty="0"/>
              <a:t>How had QRM been applied during the design, control, verification/validation and technology transfer of the model and its associated NIR equipment?</a:t>
            </a:r>
          </a:p>
          <a:p>
            <a:pPr lvl="1">
              <a:buFont typeface="Wingdings" panose="05000000000000000000" pitchFamily="2" charset="2"/>
              <a:buChar char="§"/>
            </a:pPr>
            <a:r>
              <a:rPr lang="en-US" sz="1800" dirty="0">
                <a:ea typeface="+mn-ea"/>
              </a:rPr>
              <a:t>What hazards and associated risk scenarios had been identified in relation to the introduction of the model and its associated equipment at the site? And how had those risk been managed?</a:t>
            </a:r>
          </a:p>
          <a:p>
            <a:pPr lvl="1">
              <a:buFont typeface="Wingdings" panose="05000000000000000000" pitchFamily="2" charset="2"/>
              <a:buChar char="§"/>
            </a:pPr>
            <a:r>
              <a:rPr lang="en-US" sz="1800" dirty="0">
                <a:ea typeface="+mn-ea"/>
              </a:rPr>
              <a:t>How had QRM been incorporated into the site’s change control process for managing changes to the model and its associated software and equipment over its lifecycle?  </a:t>
            </a:r>
          </a:p>
          <a:p>
            <a:pPr lvl="1">
              <a:buFont typeface="Wingdings" panose="05000000000000000000" pitchFamily="2" charset="2"/>
              <a:buChar char="§"/>
            </a:pPr>
            <a:r>
              <a:rPr lang="en-US" sz="1800" dirty="0">
                <a:ea typeface="+mn-ea"/>
              </a:rPr>
              <a:t>Was there an appropriate level of lifecycle oversight in place, and how would this fit into the concept of risk review? </a:t>
            </a:r>
            <a:r>
              <a:rPr lang="en-US" sz="1800" strike="sngStrike" dirty="0">
                <a:ea typeface="+mn-ea"/>
              </a:rPr>
              <a:t> </a:t>
            </a:r>
          </a:p>
          <a:p>
            <a:pPr lvl="1">
              <a:buFont typeface="Wingdings" panose="05000000000000000000" pitchFamily="2" charset="2"/>
              <a:buChar char="§"/>
            </a:pPr>
            <a:r>
              <a:rPr lang="en-US" sz="1800" dirty="0">
                <a:ea typeface="+mn-ea"/>
              </a:rPr>
              <a:t>What level of risk reduction did introduction of the model deliver, and how was that assessed or measured?</a:t>
            </a:r>
          </a:p>
          <a:p>
            <a:pPr marL="675640" lvl="2" indent="-154940" algn="just" defTabSz="487704">
              <a:spcBef>
                <a:spcPts val="960"/>
              </a:spcBef>
              <a:buFont typeface="Arial"/>
              <a:buChar char="•"/>
            </a:pPr>
            <a:endParaRPr lang="en-US" sz="1800" dirty="0">
              <a:latin typeface="Calibri"/>
              <a:ea typeface="Calibri"/>
            </a:endParaRPr>
          </a:p>
        </p:txBody>
      </p:sp>
    </p:spTree>
    <p:extLst>
      <p:ext uri="{BB962C8B-B14F-4D97-AF65-F5344CB8AC3E}">
        <p14:creationId xmlns:p14="http://schemas.microsoft.com/office/powerpoint/2010/main" val="2372832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016DD6-A8DF-7BAE-4B86-1934DAD075B8}"/>
              </a:ext>
            </a:extLst>
          </p:cNvPr>
          <p:cNvGraphicFramePr>
            <a:graphicFrameLocks noChangeAspect="1"/>
          </p:cNvGraphicFramePr>
          <p:nvPr>
            <p:custDataLst>
              <p:tags r:id="rId2"/>
            </p:custDataLst>
            <p:extLst>
              <p:ext uri="{D42A27DB-BD31-4B8C-83A1-F6EECF244321}">
                <p14:modId xmlns:p14="http://schemas.microsoft.com/office/powerpoint/2010/main" val="2836099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5" imgW="411" imgH="411" progId="TCLayout.ActiveDocument.1">
                  <p:embed/>
                </p:oleObj>
              </mc:Choice>
              <mc:Fallback>
                <p:oleObj name="think-cell Slide" r:id="rId5" imgW="411" imgH="411" progId="TCLayout.ActiveDocument.1">
                  <p:embed/>
                  <p:pic>
                    <p:nvPicPr>
                      <p:cNvPr id="3" name="think-cell data - do not delete" hidden="1">
                        <a:extLst>
                          <a:ext uri="{FF2B5EF4-FFF2-40B4-BE49-F238E27FC236}">
                            <a16:creationId xmlns:a16="http://schemas.microsoft.com/office/drawing/2014/main" id="{4C016DD6-A8DF-7BAE-4B86-1934DAD07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6018" name="Rectangle 2">
            <a:extLst>
              <a:ext uri="{FF2B5EF4-FFF2-40B4-BE49-F238E27FC236}">
                <a16:creationId xmlns:a16="http://schemas.microsoft.com/office/drawing/2014/main" id="{56F882FB-1AEC-4ED2-B18E-108E9F8EDBBE}"/>
              </a:ext>
            </a:extLst>
          </p:cNvPr>
          <p:cNvSpPr>
            <a:spLocks noGrp="1" noChangeArrowheads="1"/>
          </p:cNvSpPr>
          <p:nvPr>
            <p:ph type="title" idx="4294967295"/>
          </p:nvPr>
        </p:nvSpPr>
        <p:spPr>
          <a:xfrm>
            <a:off x="3004592" y="393984"/>
            <a:ext cx="6511738" cy="730628"/>
          </a:xfrm>
        </p:spPr>
        <p:txBody>
          <a:bodyPr vert="horz"/>
          <a:lstStyle/>
          <a:p>
            <a:r>
              <a:rPr lang="en-GB" altLang="ja-JP" sz="2400" dirty="0"/>
              <a:t>How this example relates to the three guidelines</a:t>
            </a:r>
          </a:p>
        </p:txBody>
      </p:sp>
      <p:sp>
        <p:nvSpPr>
          <p:cNvPr id="163842" name="Rectangle 3">
            <a:extLst>
              <a:ext uri="{FF2B5EF4-FFF2-40B4-BE49-F238E27FC236}">
                <a16:creationId xmlns:a16="http://schemas.microsoft.com/office/drawing/2014/main" id="{50DA9D11-7724-4E9A-A357-B0B0CAC05222}"/>
              </a:ext>
            </a:extLst>
          </p:cNvPr>
          <p:cNvSpPr>
            <a:spLocks noGrp="1" noChangeArrowheads="1"/>
          </p:cNvSpPr>
          <p:nvPr>
            <p:ph type="body" idx="4294967295"/>
          </p:nvPr>
        </p:nvSpPr>
        <p:spPr>
          <a:xfrm>
            <a:off x="477077" y="1205150"/>
            <a:ext cx="9039253" cy="5716066"/>
          </a:xfrm>
        </p:spPr>
        <p:txBody>
          <a:bodyPr/>
          <a:lstStyle/>
          <a:p>
            <a:pPr marL="0" indent="0">
              <a:buNone/>
            </a:pPr>
            <a:r>
              <a:rPr lang="en-US" sz="1700" dirty="0"/>
              <a:t>The introduction of PAT and chemometrics models such as in this example requires the application of the guidance in ICH Q8(R2), ICH Q9(R1) and ICH Q10</a:t>
            </a:r>
          </a:p>
          <a:p>
            <a:pPr marL="720390" lvl="1" indent="-285750" algn="just">
              <a:spcBef>
                <a:spcPts val="1200"/>
              </a:spcBef>
              <a:buFont typeface="Wingdings" panose="05000000000000000000" pitchFamily="2" charset="2"/>
              <a:buChar char="§"/>
            </a:pPr>
            <a:r>
              <a:rPr lang="en-US" sz="1700" b="1" dirty="0">
                <a:solidFill>
                  <a:srgbClr val="0093D0"/>
                </a:solidFill>
                <a:ea typeface="+mj-ea"/>
                <a:cs typeface="+mj-cs"/>
              </a:rPr>
              <a:t>ICH Q8(R2) </a:t>
            </a:r>
            <a:r>
              <a:rPr lang="en-US" sz="1700" dirty="0"/>
              <a:t>refers to </a:t>
            </a:r>
            <a:r>
              <a:rPr lang="en-IE" sz="1700" dirty="0"/>
              <a:t>knowledge gained through the application of scientific approaches and quality risk management in achieving a comprehensive understanding of the product and its manufacturing process.  </a:t>
            </a:r>
          </a:p>
          <a:p>
            <a:pPr marL="720390" lvl="1" indent="-285750" algn="just">
              <a:spcBef>
                <a:spcPts val="1200"/>
              </a:spcBef>
              <a:buFont typeface="Wingdings" panose="05000000000000000000" pitchFamily="2" charset="2"/>
              <a:buChar char="§"/>
            </a:pPr>
            <a:r>
              <a:rPr lang="en-IE" sz="1700" dirty="0"/>
              <a:t>It indicates that such knowledge and understanding supports the establishment of manufacturing controls, and that throughout the product lifecycle, companies have opportunities to evaluate innovative approaches to improve product quality.</a:t>
            </a:r>
          </a:p>
          <a:p>
            <a:pPr marL="720390" lvl="1" indent="-285750" algn="just">
              <a:spcBef>
                <a:spcPts val="1200"/>
              </a:spcBef>
              <a:buFont typeface="Wingdings" panose="05000000000000000000" pitchFamily="2" charset="2"/>
              <a:buChar char="§"/>
            </a:pPr>
            <a:r>
              <a:rPr lang="en-IE" sz="1700" b="1" dirty="0">
                <a:solidFill>
                  <a:srgbClr val="0093D0"/>
                </a:solidFill>
                <a:ea typeface="+mj-ea"/>
                <a:cs typeface="+mj-cs"/>
              </a:rPr>
              <a:t>ICH Q9(R1) </a:t>
            </a:r>
            <a:r>
              <a:rPr lang="en-IE" sz="1700" dirty="0"/>
              <a:t>states that the </a:t>
            </a:r>
            <a:r>
              <a:rPr lang="en-US" sz="1700" b="0" dirty="0">
                <a:ea typeface="Times New Roman" panose="02020603050405020304" pitchFamily="18" charset="0"/>
              </a:rPr>
              <a:t>application</a:t>
            </a:r>
            <a:r>
              <a:rPr lang="en-US" sz="1700" b="0" spc="-4" dirty="0">
                <a:ea typeface="Times New Roman" panose="02020603050405020304" pitchFamily="18" charset="0"/>
              </a:rPr>
              <a:t> </a:t>
            </a:r>
            <a:r>
              <a:rPr lang="en-US" sz="1700" b="0" dirty="0">
                <a:ea typeface="Times New Roman" panose="02020603050405020304" pitchFamily="18" charset="0"/>
              </a:rPr>
              <a:t>of digitalization and</a:t>
            </a:r>
            <a:r>
              <a:rPr lang="en-US" sz="1700" b="0" spc="-4" dirty="0">
                <a:ea typeface="Times New Roman" panose="02020603050405020304" pitchFamily="18" charset="0"/>
              </a:rPr>
              <a:t> </a:t>
            </a:r>
            <a:r>
              <a:rPr lang="en-US" sz="1700" b="0" dirty="0">
                <a:ea typeface="Times New Roman" panose="02020603050405020304" pitchFamily="18" charset="0"/>
              </a:rPr>
              <a:t>emerging technologies in</a:t>
            </a:r>
            <a:r>
              <a:rPr lang="en-US" sz="1700" b="0" spc="-4" dirty="0">
                <a:ea typeface="Times New Roman" panose="02020603050405020304" pitchFamily="18" charset="0"/>
              </a:rPr>
              <a:t> </a:t>
            </a:r>
            <a:r>
              <a:rPr lang="en-US" sz="1700" b="0" dirty="0">
                <a:ea typeface="Times New Roman" panose="02020603050405020304" pitchFamily="18" charset="0"/>
              </a:rPr>
              <a:t>the</a:t>
            </a:r>
            <a:r>
              <a:rPr lang="en-US" sz="1700" b="0" spc="-8" dirty="0">
                <a:ea typeface="Times New Roman" panose="02020603050405020304" pitchFamily="18" charset="0"/>
              </a:rPr>
              <a:t> </a:t>
            </a:r>
            <a:r>
              <a:rPr lang="en-US" sz="1700" b="0" dirty="0">
                <a:ea typeface="Times New Roman" panose="02020603050405020304" pitchFamily="18" charset="0"/>
              </a:rPr>
              <a:t>manufacture</a:t>
            </a:r>
            <a:r>
              <a:rPr lang="en-US" sz="1700" b="0" spc="-8" dirty="0">
                <a:ea typeface="Times New Roman" panose="02020603050405020304" pitchFamily="18" charset="0"/>
              </a:rPr>
              <a:t> </a:t>
            </a:r>
            <a:r>
              <a:rPr lang="en-US" sz="1700" b="0" dirty="0">
                <a:ea typeface="Times New Roman" panose="02020603050405020304" pitchFamily="18" charset="0"/>
              </a:rPr>
              <a:t>and control</a:t>
            </a:r>
            <a:r>
              <a:rPr lang="en-US" sz="1700" b="0" spc="-4" dirty="0">
                <a:ea typeface="Times New Roman" panose="02020603050405020304" pitchFamily="18" charset="0"/>
              </a:rPr>
              <a:t> </a:t>
            </a:r>
            <a:r>
              <a:rPr lang="en-US" sz="1700" b="0" dirty="0">
                <a:ea typeface="Times New Roman" panose="02020603050405020304" pitchFamily="18" charset="0"/>
              </a:rPr>
              <a:t>of drug (medicinal) products can lead to risk reduction, when such technologies are fit for their intended</a:t>
            </a:r>
            <a:r>
              <a:rPr lang="en-US" sz="1700" b="0" spc="-24" dirty="0">
                <a:ea typeface="Times New Roman" panose="02020603050405020304" pitchFamily="18" charset="0"/>
              </a:rPr>
              <a:t> </a:t>
            </a:r>
            <a:r>
              <a:rPr lang="en-US" sz="1700" b="0" dirty="0">
                <a:ea typeface="Times New Roman" panose="02020603050405020304" pitchFamily="18" charset="0"/>
              </a:rPr>
              <a:t>use.</a:t>
            </a:r>
            <a:r>
              <a:rPr lang="en-US" sz="1700" b="0" spc="-24" dirty="0">
                <a:ea typeface="Times New Roman" panose="02020603050405020304" pitchFamily="18" charset="0"/>
              </a:rPr>
              <a:t> </a:t>
            </a:r>
          </a:p>
          <a:p>
            <a:pPr marL="720390" lvl="1" indent="-285750" algn="just">
              <a:spcBef>
                <a:spcPts val="1200"/>
              </a:spcBef>
              <a:buFont typeface="Wingdings" panose="05000000000000000000" pitchFamily="2" charset="2"/>
              <a:buChar char="§"/>
            </a:pPr>
            <a:r>
              <a:rPr lang="en-US" sz="1700" spc="-24" dirty="0">
                <a:ea typeface="Times New Roman" panose="02020603050405020304" pitchFamily="18" charset="0"/>
              </a:rPr>
              <a:t>Such technologies </a:t>
            </a:r>
            <a:r>
              <a:rPr lang="en-US" sz="1700" b="0" dirty="0">
                <a:ea typeface="Times New Roman" panose="02020603050405020304" pitchFamily="18" charset="0"/>
              </a:rPr>
              <a:t>can</a:t>
            </a:r>
            <a:r>
              <a:rPr lang="en-US" sz="1700" b="0" spc="-24" dirty="0">
                <a:ea typeface="Times New Roman" panose="02020603050405020304" pitchFamily="18" charset="0"/>
              </a:rPr>
              <a:t> </a:t>
            </a:r>
            <a:r>
              <a:rPr lang="en-US" sz="1700" b="0" dirty="0">
                <a:ea typeface="Times New Roman" panose="02020603050405020304" pitchFamily="18" charset="0"/>
              </a:rPr>
              <a:t>introduce</a:t>
            </a:r>
            <a:r>
              <a:rPr lang="en-US" sz="1700" b="0" spc="-24" dirty="0">
                <a:ea typeface="Times New Roman" panose="02020603050405020304" pitchFamily="18" charset="0"/>
              </a:rPr>
              <a:t> </a:t>
            </a:r>
            <a:r>
              <a:rPr lang="en-US" sz="1700" b="0" dirty="0">
                <a:ea typeface="Times New Roman" panose="02020603050405020304" pitchFamily="18" charset="0"/>
              </a:rPr>
              <a:t>risks</a:t>
            </a:r>
            <a:r>
              <a:rPr lang="en-US" sz="1700" b="0" spc="-20" dirty="0">
                <a:ea typeface="Times New Roman" panose="02020603050405020304" pitchFamily="18" charset="0"/>
              </a:rPr>
              <a:t> </a:t>
            </a:r>
            <a:r>
              <a:rPr lang="en-US" sz="1700" b="0" dirty="0">
                <a:ea typeface="Times New Roman" panose="02020603050405020304" pitchFamily="18" charset="0"/>
              </a:rPr>
              <a:t>that</a:t>
            </a:r>
            <a:r>
              <a:rPr lang="en-US" sz="1700" b="0" spc="-24" dirty="0">
                <a:ea typeface="Times New Roman" panose="02020603050405020304" pitchFamily="18" charset="0"/>
              </a:rPr>
              <a:t> </a:t>
            </a:r>
            <a:r>
              <a:rPr lang="en-US" sz="1700" b="0" dirty="0">
                <a:ea typeface="Times New Roman" panose="02020603050405020304" pitchFamily="18" charset="0"/>
              </a:rPr>
              <a:t>may</a:t>
            </a:r>
            <a:r>
              <a:rPr lang="en-US" sz="1700" b="0" spc="-24" dirty="0">
                <a:ea typeface="Times New Roman" panose="02020603050405020304" pitchFamily="18" charset="0"/>
              </a:rPr>
              <a:t> </a:t>
            </a:r>
            <a:r>
              <a:rPr lang="en-US" sz="1700" b="0" dirty="0">
                <a:ea typeface="Times New Roman" panose="02020603050405020304" pitchFamily="18" charset="0"/>
              </a:rPr>
              <a:t>need</a:t>
            </a:r>
            <a:r>
              <a:rPr lang="en-US" sz="1700" b="0" spc="-24" dirty="0">
                <a:ea typeface="Times New Roman" panose="02020603050405020304" pitchFamily="18" charset="0"/>
              </a:rPr>
              <a:t> </a:t>
            </a:r>
            <a:r>
              <a:rPr lang="en-US" sz="1700" b="0" dirty="0">
                <a:ea typeface="Times New Roman" panose="02020603050405020304" pitchFamily="18" charset="0"/>
              </a:rPr>
              <a:t>to</a:t>
            </a:r>
            <a:r>
              <a:rPr lang="en-US" sz="1700" b="0" spc="-24" dirty="0">
                <a:ea typeface="Times New Roman" panose="02020603050405020304" pitchFamily="18" charset="0"/>
              </a:rPr>
              <a:t> </a:t>
            </a:r>
            <a:r>
              <a:rPr lang="en-US" sz="1700" b="0" dirty="0">
                <a:ea typeface="Times New Roman" panose="02020603050405020304" pitchFamily="18" charset="0"/>
              </a:rPr>
              <a:t>be</a:t>
            </a:r>
            <a:r>
              <a:rPr lang="en-US" sz="1700" b="0" spc="-28" dirty="0">
                <a:ea typeface="Times New Roman" panose="02020603050405020304" pitchFamily="18" charset="0"/>
              </a:rPr>
              <a:t> </a:t>
            </a:r>
            <a:r>
              <a:rPr lang="en-US" sz="1700" b="0" dirty="0">
                <a:ea typeface="Times New Roman" panose="02020603050405020304" pitchFamily="18" charset="0"/>
              </a:rPr>
              <a:t>controlled, and that the application of quality risk management to the design, validation and technology transfer of advanced production processes and analytical methods, advanced data analysis methods and computerized systems is important. </a:t>
            </a:r>
          </a:p>
          <a:p>
            <a:pPr marL="720390" lvl="1" indent="-285750" algn="just">
              <a:spcBef>
                <a:spcPts val="1200"/>
              </a:spcBef>
              <a:buFont typeface="Wingdings" panose="05000000000000000000" pitchFamily="2" charset="2"/>
              <a:buChar char="§"/>
            </a:pPr>
            <a:r>
              <a:rPr lang="en-US" sz="1700" dirty="0">
                <a:ea typeface="Times New Roman" panose="02020603050405020304" pitchFamily="18" charset="0"/>
              </a:rPr>
              <a:t>The guidance in </a:t>
            </a:r>
            <a:r>
              <a:rPr lang="en-US" sz="1700" b="1" dirty="0">
                <a:solidFill>
                  <a:srgbClr val="0093D0"/>
                </a:solidFill>
                <a:ea typeface="+mj-ea"/>
                <a:cs typeface="+mj-cs"/>
              </a:rPr>
              <a:t>ICH Q10 </a:t>
            </a:r>
            <a:r>
              <a:rPr lang="en-US" sz="1700" dirty="0">
                <a:ea typeface="Times New Roman" panose="02020603050405020304" pitchFamily="18" charset="0"/>
              </a:rPr>
              <a:t>is also important in the context of this example, given its emphasis on continual improvement and also the role of Knowledge Management and Quality Risk Management as enablers to an effective Pharmaceutical Quality System.  </a:t>
            </a:r>
            <a:endParaRPr lang="en-US" sz="1700" b="0" dirty="0">
              <a:ea typeface="Times New Roman" panose="02020603050405020304" pitchFamily="18" charset="0"/>
            </a:endParaRPr>
          </a:p>
          <a:p>
            <a:pPr lvl="1"/>
            <a:endParaRPr lang="en-IE" sz="1600" dirty="0"/>
          </a:p>
          <a:p>
            <a:pPr lvl="1"/>
            <a:endParaRPr lang="en-US" sz="1800" dirty="0">
              <a:latin typeface="Calibri"/>
              <a:ea typeface="Calibri"/>
            </a:endParaRPr>
          </a:p>
        </p:txBody>
      </p:sp>
    </p:spTree>
    <p:extLst>
      <p:ext uri="{BB962C8B-B14F-4D97-AF65-F5344CB8AC3E}">
        <p14:creationId xmlns:p14="http://schemas.microsoft.com/office/powerpoint/2010/main" val="2888327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ED0FE6-18E1-78D7-505D-2A1232FBB6AF}"/>
              </a:ext>
            </a:extLst>
          </p:cNvPr>
          <p:cNvGraphicFramePr>
            <a:graphicFrameLocks noChangeAspect="1"/>
          </p:cNvGraphicFramePr>
          <p:nvPr>
            <p:custDataLst>
              <p:tags r:id="rId2"/>
            </p:custDataLst>
            <p:extLst>
              <p:ext uri="{D42A27DB-BD31-4B8C-83A1-F6EECF244321}">
                <p14:modId xmlns:p14="http://schemas.microsoft.com/office/powerpoint/2010/main" val="340946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4" imgW="415" imgH="416" progId="TCLayout.ActiveDocument.1">
                  <p:embed/>
                </p:oleObj>
              </mc:Choice>
              <mc:Fallback>
                <p:oleObj name="think-cell Slide" r:id="rId4" imgW="415" imgH="416" progId="TCLayout.ActiveDocument.1">
                  <p:embed/>
                  <p:pic>
                    <p:nvPicPr>
                      <p:cNvPr id="5" name="think-cell data - do not delete" hidden="1">
                        <a:extLst>
                          <a:ext uri="{FF2B5EF4-FFF2-40B4-BE49-F238E27FC236}">
                            <a16:creationId xmlns:a16="http://schemas.microsoft.com/office/drawing/2014/main" id="{FDED0FE6-18E1-78D7-505D-2A1232FBB6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6EC4CCA-ED35-FF46-12D4-F6C0348245AF}"/>
              </a:ext>
            </a:extLst>
          </p:cNvPr>
          <p:cNvSpPr>
            <a:spLocks noGrp="1"/>
          </p:cNvSpPr>
          <p:nvPr>
            <p:ph type="title"/>
          </p:nvPr>
        </p:nvSpPr>
        <p:spPr/>
        <p:txBody>
          <a:bodyPr vert="horz"/>
          <a:lstStyle/>
          <a:p>
            <a:r>
              <a:rPr lang="en-US" dirty="0"/>
              <a:t>Final points for this presentation</a:t>
            </a:r>
          </a:p>
        </p:txBody>
      </p:sp>
      <p:sp>
        <p:nvSpPr>
          <p:cNvPr id="4" name="Content Placeholder 3">
            <a:extLst>
              <a:ext uri="{FF2B5EF4-FFF2-40B4-BE49-F238E27FC236}">
                <a16:creationId xmlns:a16="http://schemas.microsoft.com/office/drawing/2014/main" id="{B12E1D04-8FE1-C818-4952-DBB2A06EBFC0}"/>
              </a:ext>
            </a:extLst>
          </p:cNvPr>
          <p:cNvSpPr>
            <a:spLocks noGrp="1"/>
          </p:cNvSpPr>
          <p:nvPr>
            <p:ph idx="1"/>
          </p:nvPr>
        </p:nvSpPr>
        <p:spPr>
          <a:xfrm>
            <a:off x="626166" y="1359175"/>
            <a:ext cx="8653504" cy="5457527"/>
          </a:xfrm>
        </p:spPr>
        <p:txBody>
          <a:bodyPr/>
          <a:lstStyle/>
          <a:p>
            <a:r>
              <a:rPr lang="en-US" sz="1800" dirty="0"/>
              <a:t>The three guidelines ICH Q8(R2), ICH Q9(R1) and ICH Q10 work together as building blocks in the Pharmaceutical Quality System a lifecycle framework: </a:t>
            </a:r>
          </a:p>
          <a:p>
            <a:pPr lvl="1">
              <a:buFont typeface="Wingdings" panose="05000000000000000000" pitchFamily="2" charset="2"/>
              <a:buChar char="§"/>
            </a:pPr>
            <a:r>
              <a:rPr lang="en-US" sz="1800" dirty="0"/>
              <a:t>ICH Q8(R2) - Pharmaceutical Development</a:t>
            </a:r>
          </a:p>
          <a:p>
            <a:pPr lvl="1">
              <a:buFont typeface="Wingdings" panose="05000000000000000000" pitchFamily="2" charset="2"/>
              <a:buChar char="§"/>
            </a:pPr>
            <a:r>
              <a:rPr lang="en-US" sz="1800" dirty="0"/>
              <a:t>ICH Q9(R1) - Quality Risk Management</a:t>
            </a:r>
          </a:p>
          <a:p>
            <a:pPr lvl="1">
              <a:buFont typeface="Wingdings" panose="05000000000000000000" pitchFamily="2" charset="2"/>
              <a:buChar char="§"/>
            </a:pPr>
            <a:r>
              <a:rPr lang="en-US" sz="1800" dirty="0"/>
              <a:t>ICH Q10 - Pharmaceutical Quality System</a:t>
            </a:r>
          </a:p>
          <a:p>
            <a:r>
              <a:rPr lang="en-US" sz="1800" b="0" dirty="0">
                <a:latin typeface="Arial"/>
                <a:cs typeface="Arial"/>
              </a:rPr>
              <a:t>The trio facilitates appropriate risk-based decision making, starting at the drug development stage and continuing throughout the entire product lifecycle. </a:t>
            </a:r>
          </a:p>
          <a:p>
            <a:r>
              <a:rPr lang="en-US" sz="1800" b="0" dirty="0">
                <a:latin typeface="Arial"/>
                <a:cs typeface="Arial"/>
              </a:rPr>
              <a:t>The three guidelines help ensure: </a:t>
            </a:r>
          </a:p>
          <a:p>
            <a:pPr lvl="1">
              <a:buFont typeface="Wingdings" panose="05000000000000000000" pitchFamily="2" charset="2"/>
              <a:buChar char="§"/>
            </a:pPr>
            <a:r>
              <a:rPr lang="en-US" sz="1800" b="0" dirty="0">
                <a:cs typeface="Arial"/>
              </a:rPr>
              <a:t>Science and risk-based product and process development;</a:t>
            </a:r>
          </a:p>
          <a:p>
            <a:pPr lvl="1">
              <a:buFont typeface="Wingdings" panose="05000000000000000000" pitchFamily="2" charset="2"/>
              <a:buChar char="§"/>
            </a:pPr>
            <a:r>
              <a:rPr lang="en-US" sz="1800" b="0" dirty="0">
                <a:cs typeface="Arial"/>
              </a:rPr>
              <a:t>Successful technology transfer</a:t>
            </a:r>
            <a:r>
              <a:rPr lang="en-US" sz="1800" dirty="0">
                <a:cs typeface="Arial"/>
              </a:rPr>
              <a:t>;</a:t>
            </a:r>
            <a:endParaRPr lang="en-US" sz="1800" b="0" dirty="0">
              <a:cs typeface="Arial"/>
            </a:endParaRPr>
          </a:p>
          <a:p>
            <a:pPr lvl="1">
              <a:buFont typeface="Wingdings" panose="05000000000000000000" pitchFamily="2" charset="2"/>
              <a:buChar char="§"/>
            </a:pPr>
            <a:r>
              <a:rPr lang="en-US" sz="1800" b="0" dirty="0">
                <a:cs typeface="Arial"/>
              </a:rPr>
              <a:t>Continual improvement throughout the commercial lifecycle to ensure a continued state of control.</a:t>
            </a:r>
            <a:endParaRPr lang="en-US" sz="1800" b="0" dirty="0"/>
          </a:p>
          <a:p>
            <a:r>
              <a:rPr lang="en-US" sz="1800" b="0" dirty="0"/>
              <a:t>Other ICH Quality guidelines published before and after supplement the above three guidelines, and they are important not to overlook.  </a:t>
            </a:r>
          </a:p>
        </p:txBody>
      </p:sp>
    </p:spTree>
    <p:extLst>
      <p:ext uri="{BB962C8B-B14F-4D97-AF65-F5344CB8AC3E}">
        <p14:creationId xmlns:p14="http://schemas.microsoft.com/office/powerpoint/2010/main" val="1253560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446" y="2217440"/>
            <a:ext cx="8969444" cy="4320520"/>
          </a:xfrm>
        </p:spPr>
        <p:txBody>
          <a:bodyPr/>
          <a:lstStyle/>
          <a:p>
            <a:r>
              <a:rPr lang="en-CA" dirty="0"/>
              <a:t>Acknowledgement to ICH Q9(R1) Implementation Working Group (IWG)</a:t>
            </a:r>
          </a:p>
          <a:p>
            <a:r>
              <a:rPr lang="en-CA" dirty="0"/>
              <a:t>For any questions please contact the ICH Secretariat: </a:t>
            </a:r>
          </a:p>
          <a:p>
            <a:endParaRPr lang="en-CA" dirty="0"/>
          </a:p>
          <a:p>
            <a:pPr marL="0" indent="0" algn="ctr">
              <a:buNone/>
            </a:pPr>
            <a:r>
              <a:rPr lang="en-CA" dirty="0">
                <a:solidFill>
                  <a:srgbClr val="0000FF"/>
                </a:solidFill>
              </a:rPr>
              <a:t>admin@ich.org </a:t>
            </a:r>
            <a:r>
              <a:rPr lang="en-CA" dirty="0"/>
              <a:t> </a:t>
            </a:r>
            <a:r>
              <a:rPr lang="en-CA" dirty="0">
                <a:solidFill>
                  <a:srgbClr val="0000FF"/>
                </a:solidFill>
              </a:rPr>
              <a:t> </a:t>
            </a:r>
          </a:p>
        </p:txBody>
      </p:sp>
      <p:sp>
        <p:nvSpPr>
          <p:cNvPr id="6" name="Title 5">
            <a:extLst>
              <a:ext uri="{FF2B5EF4-FFF2-40B4-BE49-F238E27FC236}">
                <a16:creationId xmlns:a16="http://schemas.microsoft.com/office/drawing/2014/main" id="{E733CCA2-EE63-4FE4-8D6C-654EB928963C}"/>
              </a:ext>
            </a:extLst>
          </p:cNvPr>
          <p:cNvSpPr>
            <a:spLocks noGrp="1"/>
          </p:cNvSpPr>
          <p:nvPr>
            <p:ph type="title"/>
          </p:nvPr>
        </p:nvSpPr>
        <p:spPr>
          <a:xfrm>
            <a:off x="737741" y="428922"/>
            <a:ext cx="8566150" cy="790575"/>
          </a:xfrm>
        </p:spPr>
        <p:txBody>
          <a:bodyPr/>
          <a:lstStyle/>
          <a:p>
            <a:pPr algn="ctr"/>
            <a:r>
              <a:rPr lang="en-US" dirty="0"/>
              <a:t>Acknowledgment and Contact</a:t>
            </a:r>
          </a:p>
        </p:txBody>
      </p:sp>
    </p:spTree>
    <p:extLst>
      <p:ext uri="{BB962C8B-B14F-4D97-AF65-F5344CB8AC3E}">
        <p14:creationId xmlns:p14="http://schemas.microsoft.com/office/powerpoint/2010/main" val="201845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8608" y="417240"/>
            <a:ext cx="5616624" cy="864096"/>
          </a:xfrm>
        </p:spPr>
        <p:txBody>
          <a:bodyPr/>
          <a:lstStyle/>
          <a:p>
            <a:pPr algn="l"/>
            <a:r>
              <a:rPr lang="en-US" sz="2000">
                <a:latin typeface="Arial"/>
                <a:cs typeface="Arial"/>
              </a:rPr>
              <a:t>The Q8-Q9-Q10 Framework</a:t>
            </a:r>
            <a:br>
              <a:rPr lang="en-US" sz="2000">
                <a:latin typeface="Arial"/>
                <a:cs typeface="Arial"/>
              </a:rPr>
            </a:br>
            <a:r>
              <a:rPr lang="en-US" sz="2000">
                <a:latin typeface="Arial"/>
                <a:cs typeface="Arial"/>
              </a:rPr>
              <a:t>The context and benefit of the 3 guidelines </a:t>
            </a:r>
            <a:endParaRPr lang="en-US"/>
          </a:p>
        </p:txBody>
      </p:sp>
      <p:sp>
        <p:nvSpPr>
          <p:cNvPr id="3" name="Inhaltsplatzhalter 2"/>
          <p:cNvSpPr>
            <a:spLocks noGrp="1"/>
          </p:cNvSpPr>
          <p:nvPr>
            <p:ph idx="1"/>
          </p:nvPr>
        </p:nvSpPr>
        <p:spPr>
          <a:xfrm>
            <a:off x="391889" y="1440360"/>
            <a:ext cx="8969821" cy="5244048"/>
          </a:xfrm>
        </p:spPr>
        <p:txBody>
          <a:bodyPr vert="horz" wrap="square" lIns="0" tIns="28223" rIns="0" bIns="0" numCol="1" anchor="t" anchorCtr="0" compatLnSpc="1">
            <a:prstTxWarp prst="textNoShape">
              <a:avLst/>
            </a:prstTxWarp>
          </a:bodyPr>
          <a:lstStyle/>
          <a:p>
            <a:pPr marL="0" indent="0" algn="just">
              <a:spcAft>
                <a:spcPts val="600"/>
              </a:spcAft>
              <a:buNone/>
            </a:pPr>
            <a:r>
              <a:rPr lang="en-IE" sz="1800" b="0" i="0" u="none" strike="noStrike" dirty="0">
                <a:effectLst/>
                <a:latin typeface="Arial"/>
                <a:cs typeface="Calibri"/>
              </a:rPr>
              <a:t>This training material is designed to </a:t>
            </a:r>
            <a:r>
              <a:rPr lang="en-IE" sz="1800" b="0" dirty="0">
                <a:latin typeface="Arial"/>
                <a:cs typeface="Calibri"/>
              </a:rPr>
              <a:t>help understand why</a:t>
            </a:r>
            <a:r>
              <a:rPr lang="en-IE" sz="1800" b="0" i="0" u="none" strike="noStrike" dirty="0">
                <a:effectLst/>
                <a:latin typeface="Arial"/>
                <a:cs typeface="Calibri"/>
              </a:rPr>
              <a:t> ICH Q8, Q9, and Q10 were written as a trio and </a:t>
            </a:r>
            <a:r>
              <a:rPr lang="en-IE" sz="1800" b="0" dirty="0">
                <a:latin typeface="Arial"/>
                <a:cs typeface="Calibri"/>
              </a:rPr>
              <a:t>form the lifecycle </a:t>
            </a:r>
            <a:r>
              <a:rPr lang="en-IE" sz="1800" b="0" i="0" u="none" strike="noStrike" dirty="0">
                <a:effectLst/>
                <a:latin typeface="Arial"/>
                <a:cs typeface="Calibri"/>
              </a:rPr>
              <a:t>foundation for medicinal </a:t>
            </a:r>
            <a:r>
              <a:rPr lang="en-IE" sz="1800" b="0" dirty="0">
                <a:latin typeface="Arial"/>
                <a:cs typeface="Calibri"/>
              </a:rPr>
              <a:t>quality.</a:t>
            </a:r>
            <a:r>
              <a:rPr lang="en-IE" sz="1800" b="0" i="0" dirty="0">
                <a:effectLst/>
                <a:latin typeface="Arial"/>
                <a:cs typeface="Calibri"/>
              </a:rPr>
              <a:t>​</a:t>
            </a:r>
            <a:endParaRPr lang="en-US" sz="1800" b="0" i="0" dirty="0">
              <a:effectLst/>
              <a:latin typeface="Arial"/>
              <a:cs typeface="Calibri"/>
            </a:endParaRPr>
          </a:p>
          <a:p>
            <a:pPr marL="0" indent="0" algn="just">
              <a:lnSpc>
                <a:spcPct val="200000"/>
              </a:lnSpc>
              <a:spcAft>
                <a:spcPts val="600"/>
              </a:spcAft>
              <a:buNone/>
            </a:pPr>
            <a:r>
              <a:rPr lang="en-US" sz="1800" dirty="0">
                <a:solidFill>
                  <a:srgbClr val="0093D0"/>
                </a:solidFill>
                <a:latin typeface="Arial"/>
                <a:ea typeface="Calibri"/>
                <a:cs typeface="Calibri"/>
              </a:rPr>
              <a:t>Why were these three guidelines written as a trio? </a:t>
            </a:r>
            <a:r>
              <a:rPr lang="en-US" sz="1800" b="0" dirty="0">
                <a:solidFill>
                  <a:srgbClr val="0093D0"/>
                </a:solidFill>
                <a:latin typeface="Arial"/>
                <a:ea typeface="Calibri"/>
                <a:cs typeface="Calibri"/>
              </a:rPr>
              <a:t> </a:t>
            </a:r>
            <a:endParaRPr lang="en-US" dirty="0">
              <a:solidFill>
                <a:srgbClr val="0093D0"/>
              </a:solidFill>
            </a:endParaRPr>
          </a:p>
          <a:p>
            <a:pPr marL="0" indent="0" algn="just">
              <a:spcAft>
                <a:spcPts val="600"/>
              </a:spcAft>
              <a:buNone/>
            </a:pPr>
            <a:r>
              <a:rPr lang="en-US" sz="1800" b="0" dirty="0">
                <a:latin typeface="Arial"/>
                <a:ea typeface="Calibri"/>
                <a:cs typeface="Arial"/>
              </a:rPr>
              <a:t>Regulators and industry agreed there was a need for a </a:t>
            </a:r>
            <a:r>
              <a:rPr lang="en-US" sz="1800" b="0" u="sng" dirty="0">
                <a:latin typeface="Arial"/>
                <a:ea typeface="Calibri"/>
                <a:cs typeface="Arial"/>
              </a:rPr>
              <a:t>harmonized</a:t>
            </a:r>
            <a:r>
              <a:rPr lang="en-US" sz="1800" b="0" dirty="0">
                <a:latin typeface="Arial"/>
                <a:ea typeface="Calibri"/>
                <a:cs typeface="Arial"/>
              </a:rPr>
              <a:t>, </a:t>
            </a:r>
            <a:r>
              <a:rPr lang="en-US" sz="1800" b="0" u="sng" dirty="0">
                <a:latin typeface="Arial"/>
                <a:ea typeface="Calibri"/>
                <a:cs typeface="Arial"/>
              </a:rPr>
              <a:t>integrated</a:t>
            </a:r>
            <a:r>
              <a:rPr lang="en-US" sz="1800" b="0" dirty="0">
                <a:latin typeface="Arial"/>
                <a:ea typeface="Calibri"/>
                <a:cs typeface="Arial"/>
              </a:rPr>
              <a:t> pharmaceutical quality system framework that is applicable throughout the product lifecycle. </a:t>
            </a:r>
            <a:endParaRPr lang="en-US" sz="1800" b="0" dirty="0">
              <a:cs typeface="Arial"/>
            </a:endParaRPr>
          </a:p>
          <a:p>
            <a:pPr marL="0" indent="0" algn="just">
              <a:spcBef>
                <a:spcPct val="0"/>
              </a:spcBef>
              <a:buNone/>
            </a:pPr>
            <a:endParaRPr lang="en-US" sz="2000" b="0" dirty="0">
              <a:latin typeface="Arial"/>
              <a:cs typeface="Arial"/>
            </a:endParaRPr>
          </a:p>
          <a:p>
            <a:pPr marL="0" indent="0" algn="just">
              <a:spcBef>
                <a:spcPct val="0"/>
              </a:spcBef>
              <a:buNone/>
            </a:pPr>
            <a:r>
              <a:rPr lang="en-US" sz="2000" dirty="0">
                <a:solidFill>
                  <a:srgbClr val="0093D0"/>
                </a:solidFill>
                <a:latin typeface="Arial"/>
                <a:cs typeface="Arial"/>
              </a:rPr>
              <a:t>How do the guidelines create a lifecycle foundation?  </a:t>
            </a:r>
            <a:r>
              <a:rPr lang="en-US" sz="2000" dirty="0">
                <a:latin typeface="Arial"/>
                <a:cs typeface="Arial"/>
              </a:rPr>
              <a:t> </a:t>
            </a:r>
            <a:endParaRPr lang="en-US" dirty="0"/>
          </a:p>
          <a:p>
            <a:pPr marL="0" indent="0" algn="just">
              <a:spcBef>
                <a:spcPct val="0"/>
              </a:spcBef>
              <a:buNone/>
            </a:pPr>
            <a:endParaRPr lang="en-US" sz="2000" b="0" dirty="0">
              <a:latin typeface="Arial"/>
              <a:cs typeface="Arial"/>
            </a:endParaRPr>
          </a:p>
          <a:p>
            <a:pPr marL="0" indent="0" algn="just">
              <a:spcBef>
                <a:spcPct val="0"/>
              </a:spcBef>
              <a:buNone/>
            </a:pPr>
            <a:r>
              <a:rPr lang="en-US" sz="1800" b="0" dirty="0">
                <a:latin typeface="Arial"/>
                <a:cs typeface="Arial"/>
              </a:rPr>
              <a:t>The trio of guidelines establish a lifecycle Quality System framework that facilitates appropriate </a:t>
            </a:r>
            <a:r>
              <a:rPr lang="en-US" sz="1800" b="0" u="sng" dirty="0">
                <a:latin typeface="Arial"/>
                <a:cs typeface="Arial"/>
              </a:rPr>
              <a:t>risk-based decisions </a:t>
            </a:r>
            <a:r>
              <a:rPr lang="en-US" sz="1800" b="0" dirty="0">
                <a:latin typeface="Arial"/>
                <a:cs typeface="Arial"/>
              </a:rPr>
              <a:t>starting at drug development stage and throughout the entire drug lifecycle. </a:t>
            </a:r>
          </a:p>
          <a:p>
            <a:pPr marL="0" indent="0" algn="just">
              <a:spcBef>
                <a:spcPct val="0"/>
              </a:spcBef>
              <a:buNone/>
            </a:pPr>
            <a:r>
              <a:rPr lang="en-US" sz="1800" b="0" dirty="0">
                <a:latin typeface="Arial"/>
                <a:cs typeface="Arial"/>
              </a:rPr>
              <a:t>When effective, a quality system will ensure sound development that supports successful technology transfer, and thereafter adapts and improves the operation throughout the commercial lifecycle to ensure a continuing state of control in accord with GMPs. </a:t>
            </a:r>
            <a:endParaRPr lang="en-US" sz="1800" dirty="0"/>
          </a:p>
          <a:p>
            <a:pPr marL="0" indent="0">
              <a:lnSpc>
                <a:spcPct val="150000"/>
              </a:lnSpc>
              <a:spcAft>
                <a:spcPts val="600"/>
              </a:spcAft>
              <a:buFont typeface="Wingdings" pitchFamily="2" charset="2"/>
              <a:buNone/>
            </a:pPr>
            <a:endParaRPr lang="en-US" sz="1800" b="0" dirty="0">
              <a:latin typeface="Arial"/>
              <a:cs typeface="Arial"/>
            </a:endParaRPr>
          </a:p>
          <a:p>
            <a:pPr marL="487680" lvl="1" indent="0" algn="just">
              <a:spcAft>
                <a:spcPts val="600"/>
              </a:spcAft>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99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BF260-7AE0-B568-3968-156A1F190FDE}"/>
              </a:ext>
            </a:extLst>
          </p:cNvPr>
          <p:cNvSpPr txBox="1"/>
          <p:nvPr/>
        </p:nvSpPr>
        <p:spPr bwMode="auto">
          <a:xfrm>
            <a:off x="3004592" y="385336"/>
            <a:ext cx="6480720" cy="790575"/>
          </a:xfrm>
          <a:prstGeom prst="rect">
            <a:avLst/>
          </a:prstGeom>
          <a:noFill/>
          <a:ln w="9525">
            <a:noFill/>
            <a:round/>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eaLnBrk="0">
              <a:spcAft>
                <a:spcPts val="600"/>
              </a:spcAft>
              <a:tabLst>
                <a:tab pos="723900" algn="l"/>
                <a:tab pos="1447800" algn="l"/>
                <a:tab pos="2171700" algn="l"/>
                <a:tab pos="2895600" algn="l"/>
                <a:tab pos="3619500" algn="l"/>
                <a:tab pos="4343400" algn="l"/>
                <a:tab pos="5067300" algn="l"/>
                <a:tab pos="5791200" algn="l"/>
              </a:tabLst>
            </a:pPr>
            <a:r>
              <a:rPr lang="en-GB" sz="2500" b="1">
                <a:solidFill>
                  <a:srgbClr val="0093D0"/>
                </a:solidFill>
                <a:latin typeface="+mj-lt"/>
                <a:ea typeface="+mj-ea"/>
                <a:cs typeface="+mj-cs"/>
              </a:rPr>
              <a:t>The Q8-Q9-Q10 Framework</a:t>
            </a:r>
            <a:br>
              <a:rPr lang="en-GB" sz="2500" b="1">
                <a:solidFill>
                  <a:srgbClr val="0093D0"/>
                </a:solidFill>
                <a:latin typeface="+mj-lt"/>
                <a:ea typeface="+mj-ea"/>
                <a:cs typeface="+mj-cs"/>
              </a:rPr>
            </a:br>
            <a:endParaRPr lang="en-GB" sz="2500" b="1">
              <a:solidFill>
                <a:srgbClr val="0093D0"/>
              </a:solidFill>
              <a:latin typeface="+mj-lt"/>
              <a:ea typeface="+mj-ea"/>
              <a:cs typeface="+mj-cs"/>
            </a:endParaRPr>
          </a:p>
        </p:txBody>
      </p:sp>
      <p:graphicFrame>
        <p:nvGraphicFramePr>
          <p:cNvPr id="7" name="TextBox 4">
            <a:extLst>
              <a:ext uri="{FF2B5EF4-FFF2-40B4-BE49-F238E27FC236}">
                <a16:creationId xmlns:a16="http://schemas.microsoft.com/office/drawing/2014/main" id="{5E1B2846-4474-91B4-7B4C-8DF37B0CEC75}"/>
              </a:ext>
            </a:extLst>
          </p:cNvPr>
          <p:cNvGraphicFramePr/>
          <p:nvPr>
            <p:extLst>
              <p:ext uri="{D42A27DB-BD31-4B8C-83A1-F6EECF244321}">
                <p14:modId xmlns:p14="http://schemas.microsoft.com/office/powerpoint/2010/main" val="847130340"/>
              </p:ext>
            </p:extLst>
          </p:nvPr>
        </p:nvGraphicFramePr>
        <p:xfrm>
          <a:off x="487681" y="1362381"/>
          <a:ext cx="8778239" cy="5172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875896"/>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BF260-7AE0-B568-3968-156A1F190FDE}"/>
              </a:ext>
            </a:extLst>
          </p:cNvPr>
          <p:cNvSpPr txBox="1"/>
          <p:nvPr/>
        </p:nvSpPr>
        <p:spPr bwMode="auto">
          <a:xfrm>
            <a:off x="2973973" y="345232"/>
            <a:ext cx="6633663" cy="754780"/>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100000"/>
              </a:lnSpc>
              <a:tabLst>
                <a:tab pos="723900" algn="l"/>
                <a:tab pos="1447800" algn="l"/>
                <a:tab pos="2171700" algn="l"/>
                <a:tab pos="2895600" algn="l"/>
                <a:tab pos="3619500" algn="l"/>
                <a:tab pos="4343400" algn="l"/>
                <a:tab pos="5067300" algn="l"/>
                <a:tab pos="5791200" algn="l"/>
              </a:tabLst>
            </a:pPr>
            <a:r>
              <a:rPr lang="en-US" sz="2000">
                <a:solidFill>
                  <a:srgbClr val="0093D0"/>
                </a:solidFill>
                <a:latin typeface="Arial"/>
                <a:cs typeface="Lucida Sans Unicode"/>
              </a:rPr>
              <a:t>The Q8-Q9-Q10 Framework</a:t>
            </a:r>
            <a:br>
              <a:rPr lang="en-US" sz="1600">
                <a:solidFill>
                  <a:srgbClr val="0093D0"/>
                </a:solidFill>
                <a:latin typeface="Arial"/>
                <a:cs typeface="Arial"/>
              </a:rPr>
            </a:br>
            <a:endParaRPr lang="en-US" sz="2000">
              <a:solidFill>
                <a:srgbClr val="0093D0"/>
              </a:solidFill>
              <a:latin typeface="Arial"/>
              <a:cs typeface="Lucida Sans Unicode"/>
            </a:endParaRPr>
          </a:p>
        </p:txBody>
      </p:sp>
      <p:sp>
        <p:nvSpPr>
          <p:cNvPr id="5" name="TextBox 4">
            <a:extLst>
              <a:ext uri="{FF2B5EF4-FFF2-40B4-BE49-F238E27FC236}">
                <a16:creationId xmlns:a16="http://schemas.microsoft.com/office/drawing/2014/main" id="{FDA8ECC0-EC94-8981-1B50-B07F39AAA46E}"/>
              </a:ext>
            </a:extLst>
          </p:cNvPr>
          <p:cNvSpPr txBox="1"/>
          <p:nvPr/>
        </p:nvSpPr>
        <p:spPr bwMode="auto">
          <a:xfrm>
            <a:off x="542232" y="1484784"/>
            <a:ext cx="8573193" cy="5248254"/>
          </a:xfrm>
          <a:prstGeom prst="rect">
            <a:avLst/>
          </a:prstGeom>
          <a:noFill/>
          <a:ln w="9525">
            <a:noFill/>
            <a:round/>
            <a:headEnd/>
            <a:tailEnd/>
          </a:ln>
        </p:spPr>
        <p:txBody>
          <a:bodyPr rot="0" spcFirstLastPara="0" vertOverflow="overflow" horzOverflow="overflow" vert="horz" wrap="square" lIns="90000" tIns="92880" rIns="90000" bIns="45000" numCol="1" spcCol="0" rtlCol="0" fromWordArt="0" anchor="t" anchorCtr="0" forceAA="0" compatLnSpc="1">
            <a:prstTxWarp prst="textNoShape">
              <a:avLst/>
            </a:prstTxWarp>
            <a:spAutoFit/>
          </a:bodyPr>
          <a:lstStyle/>
          <a:p>
            <a:pPr>
              <a:lnSpc>
                <a:spcPct val="100000"/>
              </a:lnSpc>
              <a:tabLst>
                <a:tab pos="723900" algn="l"/>
                <a:tab pos="1447800" algn="l"/>
                <a:tab pos="2171700" algn="l"/>
                <a:tab pos="2895600" algn="l"/>
                <a:tab pos="3619500" algn="l"/>
                <a:tab pos="4343400" algn="l"/>
                <a:tab pos="5067300" algn="l"/>
                <a:tab pos="5791200" algn="l"/>
              </a:tabLst>
            </a:pPr>
            <a:r>
              <a:rPr lang="en-US" sz="2000" dirty="0">
                <a:solidFill>
                  <a:srgbClr val="0093D0"/>
                </a:solidFill>
                <a:latin typeface="Arial"/>
                <a:cs typeface="Lucida Sans Unicode"/>
              </a:rPr>
              <a:t>ICH Q9(R1) Quality Risk Management: Overview</a:t>
            </a:r>
            <a:endParaRPr lang="en-US" sz="2000" dirty="0">
              <a:solidFill>
                <a:srgbClr val="0093D0"/>
              </a:solidFill>
              <a:latin typeface="Arial"/>
            </a:endParaRPr>
          </a:p>
          <a:p>
            <a:pPr>
              <a:lnSpc>
                <a:spcPct val="100000"/>
              </a:lnSpc>
              <a:tabLst>
                <a:tab pos="723900" algn="l"/>
                <a:tab pos="1447800" algn="l"/>
                <a:tab pos="2171700" algn="l"/>
                <a:tab pos="2895600" algn="l"/>
                <a:tab pos="3619500" algn="l"/>
                <a:tab pos="4343400" algn="l"/>
                <a:tab pos="5067300" algn="l"/>
                <a:tab pos="5791200" algn="l"/>
              </a:tabLst>
            </a:pPr>
            <a:endParaRPr lang="en-US" sz="2000" dirty="0">
              <a:solidFill>
                <a:schemeClr val="tx1"/>
              </a:solidFill>
              <a:latin typeface="Arial"/>
            </a:endParaRPr>
          </a:p>
          <a:p>
            <a:pPr marL="0" marR="0" algn="just">
              <a:spcBef>
                <a:spcPts val="0"/>
              </a:spcBef>
              <a:spcAft>
                <a:spcPts val="0"/>
              </a:spcAft>
            </a:pPr>
            <a:r>
              <a:rPr lang="en-US" sz="2000" b="0" dirty="0">
                <a:solidFill>
                  <a:schemeClr val="tx1"/>
                </a:solidFill>
                <a:latin typeface="Arial"/>
                <a:cs typeface="Arial"/>
              </a:rPr>
              <a:t>The guideline is intended to provide guidance on </a:t>
            </a:r>
            <a:r>
              <a:rPr lang="en-US" sz="2000" b="0" u="sng" dirty="0">
                <a:solidFill>
                  <a:schemeClr val="tx1"/>
                </a:solidFill>
                <a:latin typeface="Arial"/>
                <a:cs typeface="Arial"/>
              </a:rPr>
              <a:t>quality risk management principles and tools</a:t>
            </a:r>
            <a:r>
              <a:rPr lang="en-US" sz="2000" b="0" dirty="0">
                <a:solidFill>
                  <a:schemeClr val="tx1"/>
                </a:solidFill>
                <a:latin typeface="Arial"/>
                <a:cs typeface="Arial"/>
              </a:rPr>
              <a:t> that can be applied to different aspects of pharmaceutical quality: </a:t>
            </a:r>
            <a:r>
              <a:rPr lang="en-US" sz="1800" dirty="0">
                <a:solidFill>
                  <a:schemeClr val="tx1"/>
                </a:solidFill>
                <a:effectLst/>
                <a:latin typeface="Calibri"/>
                <a:ea typeface="Calibri"/>
                <a:cs typeface="Times New Roman"/>
              </a:rPr>
              <a:t> </a:t>
            </a:r>
          </a:p>
          <a:p>
            <a:pPr marL="0" marR="0" algn="just">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700" b="0" dirty="0">
                <a:solidFill>
                  <a:schemeClr val="tx1"/>
                </a:solidFill>
              </a:rPr>
              <a:t>“</a:t>
            </a:r>
            <a:r>
              <a:rPr lang="en-US" sz="1700" b="0" i="1" dirty="0">
                <a:solidFill>
                  <a:schemeClr val="tx1"/>
                </a:solidFill>
              </a:rPr>
              <a:t>An effective </a:t>
            </a:r>
            <a:r>
              <a:rPr lang="en-US" sz="1700" b="0" i="1" u="sng" dirty="0">
                <a:solidFill>
                  <a:schemeClr val="tx1"/>
                </a:solidFill>
              </a:rPr>
              <a:t>quality risk management </a:t>
            </a:r>
            <a:r>
              <a:rPr lang="en-US" sz="1700" b="0" i="1" dirty="0">
                <a:solidFill>
                  <a:schemeClr val="tx1"/>
                </a:solidFill>
              </a:rPr>
              <a:t>approach can further ensure the quality of the drug (medicinal) product to the patient by providing a proactive means to identify and control potential quality issues during development, manufacturing and distribution</a:t>
            </a:r>
            <a:r>
              <a:rPr lang="en-US" sz="1700" b="0" dirty="0">
                <a:solidFill>
                  <a:schemeClr val="tx1"/>
                </a:solidFill>
              </a:rPr>
              <a:t>.” </a:t>
            </a:r>
          </a:p>
          <a:p>
            <a:pPr marL="285750" indent="-285750" algn="just">
              <a:buFont typeface="Arial" panose="020B0604020202020204" pitchFamily="34" charset="0"/>
              <a:buChar char="•"/>
            </a:pPr>
            <a:endParaRPr lang="en-US" sz="1700" b="0" dirty="0">
              <a:solidFill>
                <a:schemeClr val="tx1"/>
              </a:solidFill>
            </a:endParaRPr>
          </a:p>
          <a:p>
            <a:pPr marL="285750" indent="-285750" algn="just">
              <a:buFont typeface="Arial" panose="020B0604020202020204" pitchFamily="34" charset="0"/>
              <a:buChar char="•"/>
            </a:pPr>
            <a:r>
              <a:rPr lang="en-US" sz="1700" b="0" dirty="0">
                <a:solidFill>
                  <a:schemeClr val="tx1"/>
                </a:solidFill>
              </a:rPr>
              <a:t>“</a:t>
            </a:r>
            <a:r>
              <a:rPr lang="en-US" sz="1700" b="0" i="1" dirty="0">
                <a:solidFill>
                  <a:schemeClr val="tx1"/>
                </a:solidFill>
              </a:rPr>
              <a:t>A proactive approach to </a:t>
            </a:r>
            <a:r>
              <a:rPr lang="en-US" sz="1700" b="0" i="1" u="sng" dirty="0">
                <a:solidFill>
                  <a:schemeClr val="tx1"/>
                </a:solidFill>
              </a:rPr>
              <a:t>quality risk management </a:t>
            </a:r>
            <a:r>
              <a:rPr lang="en-US" sz="1700" b="0" i="1" dirty="0">
                <a:solidFill>
                  <a:schemeClr val="tx1"/>
                </a:solidFill>
              </a:rPr>
              <a:t>is beneficial, as it facilitates robust product design and continual improvement, and it is of strategic importance in achieving an effective pharmaceutical quality system.  </a:t>
            </a:r>
            <a:r>
              <a:rPr lang="en-US" sz="1700" b="0" i="1" dirty="0">
                <a:solidFill>
                  <a:srgbClr val="0093D0"/>
                </a:solidFill>
              </a:rPr>
              <a:t>(See ICH Q10 for guidance in relation to an effective pharmaceutical quality system.)</a:t>
            </a:r>
            <a:r>
              <a:rPr lang="en-US" sz="1700" b="0" i="1" dirty="0">
                <a:solidFill>
                  <a:schemeClr val="tx1"/>
                </a:solidFill>
              </a:rPr>
              <a:t>   Additionally, use of </a:t>
            </a:r>
            <a:r>
              <a:rPr lang="en-US" sz="1700" b="0" i="1" u="sng" dirty="0">
                <a:solidFill>
                  <a:schemeClr val="tx1"/>
                </a:solidFill>
              </a:rPr>
              <a:t>quality risk management </a:t>
            </a:r>
            <a:r>
              <a:rPr lang="en-US" sz="1700" b="0" i="1" dirty="0">
                <a:solidFill>
                  <a:schemeClr val="tx1"/>
                </a:solidFill>
              </a:rPr>
              <a:t>can improve the decision-making if a quality problem arises.”</a:t>
            </a:r>
          </a:p>
          <a:p>
            <a:pPr marL="285750" indent="-285750" algn="just">
              <a:buFont typeface="Arial" panose="020B0604020202020204" pitchFamily="34" charset="0"/>
              <a:buChar char="•"/>
            </a:pPr>
            <a:endParaRPr lang="en-US" sz="1700" b="0" dirty="0">
              <a:solidFill>
                <a:schemeClr val="tx1"/>
              </a:solidFill>
            </a:endParaRPr>
          </a:p>
          <a:p>
            <a:pPr marL="285750" indent="-285750" algn="just">
              <a:buFont typeface="Arial" panose="020B0604020202020204" pitchFamily="34" charset="0"/>
              <a:buChar char="•"/>
            </a:pPr>
            <a:r>
              <a:rPr lang="en-US" sz="1700" b="0" dirty="0">
                <a:solidFill>
                  <a:schemeClr val="tx1"/>
                </a:solidFill>
                <a:latin typeface="Arial"/>
                <a:cs typeface="Lucida Sans Unicode"/>
              </a:rPr>
              <a:t>“</a:t>
            </a:r>
            <a:r>
              <a:rPr lang="en-US" sz="1700" b="0" i="1" dirty="0">
                <a:solidFill>
                  <a:schemeClr val="tx1"/>
                </a:solidFill>
                <a:latin typeface="Arial"/>
                <a:cs typeface="Lucida Sans Unicode"/>
              </a:rPr>
              <a:t>This includes an appropriate application of root cause analysis that can identify and address the root cause(s) and other causal factors (e.g., human-related) of such issues.”</a:t>
            </a:r>
          </a:p>
        </p:txBody>
      </p:sp>
    </p:spTree>
    <p:extLst>
      <p:ext uri="{BB962C8B-B14F-4D97-AF65-F5344CB8AC3E}">
        <p14:creationId xmlns:p14="http://schemas.microsoft.com/office/powerpoint/2010/main" val="1699553381"/>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313F-D220-035C-1947-081DF4C4A666}"/>
              </a:ext>
            </a:extLst>
          </p:cNvPr>
          <p:cNvSpPr>
            <a:spLocks noGrp="1"/>
          </p:cNvSpPr>
          <p:nvPr>
            <p:ph type="title"/>
          </p:nvPr>
        </p:nvSpPr>
        <p:spPr>
          <a:xfrm>
            <a:off x="3147658" y="340645"/>
            <a:ext cx="5401550" cy="790575"/>
          </a:xfrm>
        </p:spPr>
        <p:txBody>
          <a:bodyPr/>
          <a:lstStyle/>
          <a:p>
            <a:pPr>
              <a:lnSpc>
                <a:spcPct val="100000"/>
              </a:lnSpc>
            </a:pPr>
            <a:r>
              <a:rPr lang="en-US" sz="2000">
                <a:latin typeface="Arial"/>
                <a:cs typeface="Arial"/>
              </a:rPr>
              <a:t>The Q8-Q9-Q10 Framework </a:t>
            </a:r>
            <a:br>
              <a:rPr lang="en-US" sz="2000">
                <a:latin typeface="Arial"/>
                <a:cs typeface="Arial"/>
              </a:rPr>
            </a:br>
            <a:endParaRPr lang="en-US" sz="2000">
              <a:latin typeface="Arial"/>
              <a:cs typeface="Arial"/>
            </a:endParaRPr>
          </a:p>
        </p:txBody>
      </p:sp>
      <p:sp>
        <p:nvSpPr>
          <p:cNvPr id="3" name="Content Placeholder 2">
            <a:extLst>
              <a:ext uri="{FF2B5EF4-FFF2-40B4-BE49-F238E27FC236}">
                <a16:creationId xmlns:a16="http://schemas.microsoft.com/office/drawing/2014/main" id="{39A56C7C-6833-A6DD-42C8-A5AC0F3184EE}"/>
              </a:ext>
            </a:extLst>
          </p:cNvPr>
          <p:cNvSpPr>
            <a:spLocks noGrp="1"/>
          </p:cNvSpPr>
          <p:nvPr>
            <p:ph idx="1"/>
          </p:nvPr>
        </p:nvSpPr>
        <p:spPr>
          <a:xfrm>
            <a:off x="667569" y="1229115"/>
            <a:ext cx="8038281" cy="4664821"/>
          </a:xfrm>
        </p:spPr>
        <p:txBody>
          <a:bodyPr/>
          <a:lstStyle/>
          <a:p>
            <a:pPr marL="0" indent="0">
              <a:lnSpc>
                <a:spcPct val="150000"/>
              </a:lnSpc>
              <a:buNone/>
            </a:pPr>
            <a:r>
              <a:rPr lang="en-US" dirty="0">
                <a:ea typeface="+mn-lt"/>
                <a:cs typeface="+mn-lt"/>
              </a:rPr>
              <a:t>ICH Q10 Pharmaceutical Quality System: Overview</a:t>
            </a:r>
            <a:endParaRPr lang="en-US" sz="1800" dirty="0">
              <a:ea typeface="+mn-lt"/>
              <a:cs typeface="Lucida Sans Unicode"/>
            </a:endParaRPr>
          </a:p>
          <a:p>
            <a:pPr marL="285750" indent="-285750" algn="just">
              <a:buFont typeface="Arial"/>
              <a:buChar char="•"/>
            </a:pPr>
            <a:r>
              <a:rPr lang="en-US" sz="1750" dirty="0">
                <a:solidFill>
                  <a:srgbClr val="0093D0"/>
                </a:solidFill>
                <a:ea typeface="+mn-lt"/>
                <a:cs typeface="+mn-lt"/>
              </a:rPr>
              <a:t>ICH Q10 </a:t>
            </a:r>
            <a:r>
              <a:rPr lang="en-US" sz="1750" b="0" dirty="0">
                <a:ea typeface="+mn-lt"/>
                <a:cs typeface="+mn-lt"/>
              </a:rPr>
              <a:t>is a comprehensive model for an effective pharmaceutical quality system that is based on applicable good manufacturing practice (GMP) regulations and basic International Organization for Standardization (ISO) quality concepts.</a:t>
            </a:r>
            <a:endParaRPr lang="en-US" sz="1750" dirty="0">
              <a:ea typeface="+mn-lt"/>
              <a:cs typeface="Lucida Sans Unicode"/>
            </a:endParaRPr>
          </a:p>
          <a:p>
            <a:pPr algn="just">
              <a:buFont typeface="Arial"/>
            </a:pPr>
            <a:r>
              <a:rPr lang="en-US" sz="1750" dirty="0">
                <a:solidFill>
                  <a:srgbClr val="0093D0"/>
                </a:solidFill>
                <a:ea typeface="+mn-lt"/>
                <a:cs typeface="+mn-lt"/>
              </a:rPr>
              <a:t>ICH Q10 </a:t>
            </a:r>
            <a:r>
              <a:rPr lang="en-US" sz="1750" b="0" dirty="0">
                <a:ea typeface="+mn-lt"/>
                <a:cs typeface="+mn-lt"/>
              </a:rPr>
              <a:t>can be implemented throughout the different stages of a </a:t>
            </a:r>
            <a:r>
              <a:rPr lang="en-US" sz="1750" b="0" u="sng" dirty="0">
                <a:ea typeface="+mn-lt"/>
                <a:cs typeface="+mn-lt"/>
              </a:rPr>
              <a:t>product lifecycle</a:t>
            </a:r>
          </a:p>
          <a:p>
            <a:pPr lvl="1" algn="just"/>
            <a:r>
              <a:rPr lang="en-US" sz="1750" dirty="0">
                <a:cs typeface="Arial"/>
              </a:rPr>
              <a:t>Pharmaceutical Development </a:t>
            </a:r>
            <a:endParaRPr lang="en-US" sz="1750" b="0" dirty="0">
              <a:cs typeface="Arial"/>
            </a:endParaRPr>
          </a:p>
          <a:p>
            <a:pPr lvl="1" algn="just"/>
            <a:r>
              <a:rPr lang="en-US" sz="1750" dirty="0">
                <a:cs typeface="Arial"/>
              </a:rPr>
              <a:t>Technology Transfer </a:t>
            </a:r>
          </a:p>
          <a:p>
            <a:pPr lvl="1" algn="just"/>
            <a:r>
              <a:rPr lang="en-US" sz="1750" dirty="0">
                <a:cs typeface="Arial"/>
              </a:rPr>
              <a:t>Commercial Manufacturing </a:t>
            </a:r>
          </a:p>
          <a:p>
            <a:pPr lvl="1" algn="just"/>
            <a:r>
              <a:rPr lang="en-US" sz="1750" dirty="0">
                <a:cs typeface="Arial"/>
              </a:rPr>
              <a:t>Product Discontinuation </a:t>
            </a:r>
          </a:p>
          <a:p>
            <a:pPr algn="just">
              <a:buFont typeface="Arial"/>
            </a:pPr>
            <a:r>
              <a:rPr lang="en-US" sz="1750" b="0" dirty="0">
                <a:ea typeface="+mn-lt"/>
                <a:cs typeface="+mn-lt"/>
              </a:rPr>
              <a:t>Implementation of </a:t>
            </a:r>
            <a:r>
              <a:rPr lang="en-US" sz="1750" dirty="0">
                <a:solidFill>
                  <a:srgbClr val="0093D0"/>
                </a:solidFill>
                <a:ea typeface="+mn-lt"/>
                <a:cs typeface="+mn-lt"/>
              </a:rPr>
              <a:t>ICH Q10 </a:t>
            </a:r>
            <a:r>
              <a:rPr lang="en-US" sz="1750" b="0" dirty="0">
                <a:ea typeface="+mn-lt"/>
                <a:cs typeface="+mn-lt"/>
              </a:rPr>
              <a:t>throughout the product lifecycle should facilitate </a:t>
            </a:r>
            <a:r>
              <a:rPr lang="en-US" sz="1750" b="0" u="sng" dirty="0">
                <a:ea typeface="+mn-lt"/>
                <a:cs typeface="+mn-lt"/>
              </a:rPr>
              <a:t>innovation</a:t>
            </a:r>
            <a:r>
              <a:rPr lang="en-US" sz="1750" b="0" dirty="0">
                <a:ea typeface="+mn-lt"/>
                <a:cs typeface="+mn-lt"/>
              </a:rPr>
              <a:t> and </a:t>
            </a:r>
            <a:r>
              <a:rPr lang="en-US" sz="1750" b="0" u="sng" dirty="0">
                <a:ea typeface="+mn-lt"/>
                <a:cs typeface="+mn-lt"/>
              </a:rPr>
              <a:t>continual improvement</a:t>
            </a:r>
            <a:r>
              <a:rPr lang="en-US" sz="1750" b="0" dirty="0">
                <a:ea typeface="+mn-lt"/>
                <a:cs typeface="+mn-lt"/>
              </a:rPr>
              <a:t>, and strengthen the </a:t>
            </a:r>
            <a:r>
              <a:rPr lang="en-US" sz="1750" b="0" u="sng" dirty="0">
                <a:ea typeface="+mn-lt"/>
                <a:cs typeface="+mn-lt"/>
              </a:rPr>
              <a:t>link</a:t>
            </a:r>
            <a:r>
              <a:rPr lang="en-US" sz="1750" b="0" dirty="0">
                <a:ea typeface="+mn-lt"/>
                <a:cs typeface="+mn-lt"/>
              </a:rPr>
              <a:t> between pharmaceutical development and manufacturing activities.</a:t>
            </a:r>
          </a:p>
          <a:p>
            <a:pPr>
              <a:buFont typeface="Arial"/>
            </a:pPr>
            <a:endParaRPr lang="en-US" sz="1750" b="0" dirty="0">
              <a:ea typeface="+mn-lt"/>
              <a:cs typeface="+mn-lt"/>
            </a:endParaRPr>
          </a:p>
          <a:p>
            <a:pPr marL="0" indent="0">
              <a:buNone/>
            </a:pPr>
            <a:endParaRPr lang="en-US" sz="1800" b="0" dirty="0">
              <a:cs typeface="Arial"/>
            </a:endParaRPr>
          </a:p>
        </p:txBody>
      </p:sp>
      <p:grpSp>
        <p:nvGrpSpPr>
          <p:cNvPr id="5" name="Group 4">
            <a:extLst>
              <a:ext uri="{FF2B5EF4-FFF2-40B4-BE49-F238E27FC236}">
                <a16:creationId xmlns:a16="http://schemas.microsoft.com/office/drawing/2014/main" id="{C8B217FA-9FD1-830D-86BB-8DAA5E35008B}"/>
              </a:ext>
            </a:extLst>
          </p:cNvPr>
          <p:cNvGrpSpPr>
            <a:grpSpLocks noChangeAspect="1"/>
          </p:cNvGrpSpPr>
          <p:nvPr/>
        </p:nvGrpSpPr>
        <p:grpSpPr bwMode="auto">
          <a:xfrm>
            <a:off x="788076" y="5893936"/>
            <a:ext cx="8193179" cy="864938"/>
            <a:chOff x="3483" y="1801"/>
            <a:chExt cx="9881" cy="915"/>
          </a:xfr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5400000" scaled="1"/>
            <a:tileRect/>
          </a:gradFill>
        </p:grpSpPr>
        <p:sp>
          <p:nvSpPr>
            <p:cNvPr id="8" name="AutoShape 4">
              <a:extLst>
                <a:ext uri="{FF2B5EF4-FFF2-40B4-BE49-F238E27FC236}">
                  <a16:creationId xmlns:a16="http://schemas.microsoft.com/office/drawing/2014/main" id="{5295259A-2F7D-9304-741B-50FE9955AC41}"/>
                </a:ext>
              </a:extLst>
            </p:cNvPr>
            <p:cNvSpPr>
              <a:spLocks noChangeArrowheads="1"/>
            </p:cNvSpPr>
            <p:nvPr/>
          </p:nvSpPr>
          <p:spPr bwMode="auto">
            <a:xfrm>
              <a:off x="3483" y="1801"/>
              <a:ext cx="2824" cy="915"/>
            </a:xfrm>
            <a:prstGeom prst="homePlate">
              <a:avLst>
                <a:gd name="adj" fmla="val 71442"/>
              </a:avLst>
            </a:prstGeom>
            <a:grp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200">
                  <a:solidFill>
                    <a:srgbClr val="FFFFFF"/>
                  </a:solidFill>
                  <a:ea typeface="MS Mincho" panose="02020609040205080304" pitchFamily="49" charset="-128"/>
                  <a:cs typeface="Arial" panose="020B0604020202020204" pitchFamily="34" charset="0"/>
                </a:rPr>
                <a:t>Pharmaceutical Development</a:t>
              </a:r>
              <a:endParaRPr lang="en-US" altLang="en-US" sz="1200">
                <a:latin typeface="Arial" panose="020B0604020202020204" pitchFamily="34" charset="0"/>
                <a:ea typeface="MS Mincho" panose="02020609040205080304" pitchFamily="49" charset="-128"/>
                <a:cs typeface="Arial" panose="020B0604020202020204" pitchFamily="34" charset="0"/>
              </a:endParaRPr>
            </a:p>
          </p:txBody>
        </p:sp>
        <p:sp>
          <p:nvSpPr>
            <p:cNvPr id="9" name="AutoShape 5">
              <a:extLst>
                <a:ext uri="{FF2B5EF4-FFF2-40B4-BE49-F238E27FC236}">
                  <a16:creationId xmlns:a16="http://schemas.microsoft.com/office/drawing/2014/main" id="{4C32681D-23E7-8F11-C85B-F02E5FE3D204}"/>
                </a:ext>
              </a:extLst>
            </p:cNvPr>
            <p:cNvSpPr>
              <a:spLocks noChangeArrowheads="1"/>
            </p:cNvSpPr>
            <p:nvPr/>
          </p:nvSpPr>
          <p:spPr bwMode="auto">
            <a:xfrm>
              <a:off x="5580" y="1806"/>
              <a:ext cx="2954" cy="910"/>
            </a:xfrm>
            <a:prstGeom prst="chevron">
              <a:avLst>
                <a:gd name="adj" fmla="val 26998"/>
              </a:avLst>
            </a:prstGeom>
            <a:grp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ja-JP" sz="1200">
                  <a:solidFill>
                    <a:srgbClr val="FFFFFF"/>
                  </a:solidFill>
                  <a:ea typeface="MS Mincho" panose="02020609040205080304" pitchFamily="49" charset="-128"/>
                  <a:cs typeface="Arial" panose="020B0604020202020204" pitchFamily="34" charset="0"/>
                </a:rPr>
                <a:t>Technology </a:t>
              </a:r>
            </a:p>
            <a:p>
              <a:pPr eaLnBrk="1" hangingPunct="1"/>
              <a:r>
                <a:rPr lang="en-US" altLang="ja-JP" sz="1200">
                  <a:solidFill>
                    <a:srgbClr val="FFFFFF"/>
                  </a:solidFill>
                  <a:ea typeface="MS Mincho" panose="02020609040205080304" pitchFamily="49" charset="-128"/>
                  <a:cs typeface="Arial" panose="020B0604020202020204" pitchFamily="34" charset="0"/>
                </a:rPr>
                <a:t>Transfer</a:t>
              </a:r>
              <a:endParaRPr lang="en-US" altLang="en-US" sz="1200">
                <a:latin typeface="Arial" panose="020B0604020202020204" pitchFamily="34" charset="0"/>
                <a:ea typeface="MS Mincho" panose="02020609040205080304" pitchFamily="49" charset="-128"/>
                <a:cs typeface="Arial" panose="020B0604020202020204" pitchFamily="34" charset="0"/>
              </a:endParaRPr>
            </a:p>
          </p:txBody>
        </p:sp>
        <p:sp>
          <p:nvSpPr>
            <p:cNvPr id="10" name="AutoShape 6">
              <a:extLst>
                <a:ext uri="{FF2B5EF4-FFF2-40B4-BE49-F238E27FC236}">
                  <a16:creationId xmlns:a16="http://schemas.microsoft.com/office/drawing/2014/main" id="{7768BDA3-F262-AA34-8E7E-9F23AAB2ED34}"/>
                </a:ext>
              </a:extLst>
            </p:cNvPr>
            <p:cNvSpPr>
              <a:spLocks noChangeArrowheads="1"/>
            </p:cNvSpPr>
            <p:nvPr/>
          </p:nvSpPr>
          <p:spPr bwMode="auto">
            <a:xfrm>
              <a:off x="7263" y="1806"/>
              <a:ext cx="4723" cy="910"/>
            </a:xfrm>
            <a:prstGeom prst="chevron">
              <a:avLst>
                <a:gd name="adj" fmla="val 51308"/>
              </a:avLst>
            </a:prstGeom>
            <a:grp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400">
                  <a:solidFill>
                    <a:srgbClr val="FFFFFF"/>
                  </a:solidFill>
                  <a:ea typeface="MS Mincho" panose="02020609040205080304" pitchFamily="49" charset="-128"/>
                  <a:cs typeface="Arial" panose="020B0604020202020204" pitchFamily="34" charset="0"/>
                </a:rPr>
                <a:t>Commercial </a:t>
              </a:r>
            </a:p>
            <a:p>
              <a:pPr algn="ctr" eaLnBrk="1" hangingPunct="1"/>
              <a:r>
                <a:rPr lang="en-US" altLang="ja-JP" sz="1400">
                  <a:solidFill>
                    <a:srgbClr val="FFFFFF"/>
                  </a:solidFill>
                  <a:ea typeface="MS Mincho" panose="02020609040205080304" pitchFamily="49" charset="-128"/>
                  <a:cs typeface="Arial" panose="020B0604020202020204" pitchFamily="34" charset="0"/>
                </a:rPr>
                <a:t>Manufacturing</a:t>
              </a:r>
              <a:endParaRPr lang="en-US" altLang="en-US" sz="1400">
                <a:latin typeface="Arial" panose="020B0604020202020204" pitchFamily="34" charset="0"/>
                <a:ea typeface="MS Mincho" panose="02020609040205080304" pitchFamily="49" charset="-128"/>
                <a:cs typeface="Arial" panose="020B0604020202020204" pitchFamily="34" charset="0"/>
              </a:endParaRPr>
            </a:p>
          </p:txBody>
        </p:sp>
        <p:sp>
          <p:nvSpPr>
            <p:cNvPr id="11" name="AutoShape 7">
              <a:extLst>
                <a:ext uri="{FF2B5EF4-FFF2-40B4-BE49-F238E27FC236}">
                  <a16:creationId xmlns:a16="http://schemas.microsoft.com/office/drawing/2014/main" id="{D9E50840-2DF3-1C54-B9BB-DF5522C9D1B0}"/>
                </a:ext>
              </a:extLst>
            </p:cNvPr>
            <p:cNvSpPr>
              <a:spLocks noChangeArrowheads="1"/>
            </p:cNvSpPr>
            <p:nvPr/>
          </p:nvSpPr>
          <p:spPr bwMode="auto">
            <a:xfrm>
              <a:off x="11164" y="1806"/>
              <a:ext cx="2200" cy="910"/>
            </a:xfrm>
            <a:prstGeom prst="chevron">
              <a:avLst>
                <a:gd name="adj" fmla="val 39902"/>
              </a:avLst>
            </a:prstGeom>
            <a:grpFill/>
            <a:ln w="9525">
              <a:solidFill>
                <a:srgbClr val="000000"/>
              </a:solidFill>
              <a:miter lim="800000"/>
              <a:headEnd/>
              <a:tailEnd/>
            </a:ln>
          </p:spPr>
          <p:txBody>
            <a:bodyPr lIns="65349" tIns="32674" rIns="65349" bIns="32674"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r>
                <a:rPr lang="en-US" altLang="ja-JP" sz="1100">
                  <a:solidFill>
                    <a:srgbClr val="FFFFFF"/>
                  </a:solidFill>
                  <a:ea typeface="MS Mincho" panose="02020609040205080304" pitchFamily="49" charset="-128"/>
                  <a:cs typeface="Arial" panose="020B0604020202020204" pitchFamily="34" charset="0"/>
                </a:rPr>
                <a:t>Discontinuation</a:t>
              </a:r>
              <a:endParaRPr lang="en-US" altLang="en-US" sz="1100">
                <a:latin typeface="Arial" panose="020B0604020202020204" pitchFamily="34" charset="0"/>
                <a:ea typeface="MS Mincho" panose="02020609040205080304" pitchFamily="49" charset="-128"/>
                <a:cs typeface="Arial" panose="020B0604020202020204" pitchFamily="34" charset="0"/>
              </a:endParaRPr>
            </a:p>
          </p:txBody>
        </p:sp>
      </p:grpSp>
    </p:spTree>
    <p:extLst>
      <p:ext uri="{BB962C8B-B14F-4D97-AF65-F5344CB8AC3E}">
        <p14:creationId xmlns:p14="http://schemas.microsoft.com/office/powerpoint/2010/main" val="5317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slide 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H">
      <a:majorFont>
        <a:latin typeface="Candara"/>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lnDef>
    <a:txDef>
      <a:spPr bwMode="auto">
        <a:noFill/>
        <a:ln w="9525">
          <a:noFill/>
          <a:round/>
          <a:headEnd/>
          <a:tailEnd/>
        </a:ln>
      </a:spPr>
      <a:bodyPr lIns="90000" tIns="92880" rIns="90000" bIns="45000"/>
      <a:lstStyle>
        <a:defPPr>
          <a:lnSpc>
            <a:spcPct val="81000"/>
          </a:lnSpc>
          <a:tabLst>
            <a:tab pos="723900" algn="l"/>
            <a:tab pos="1447800" algn="l"/>
            <a:tab pos="2171700" algn="l"/>
            <a:tab pos="2895600" algn="l"/>
            <a:tab pos="3619500" algn="l"/>
            <a:tab pos="4343400" algn="l"/>
            <a:tab pos="5067300" algn="l"/>
            <a:tab pos="5791200" algn="l"/>
          </a:tabLst>
          <a:defRPr sz="2000" dirty="0">
            <a:solidFill>
              <a:srgbClr val="4C4C4C"/>
            </a:solidFill>
            <a:latin typeface="Candara" pitchFamily="32" charset="0"/>
          </a:defRPr>
        </a:defPPr>
      </a:lstStyle>
    </a:tx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slide 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H">
      <a:majorFont>
        <a:latin typeface="Candara"/>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5200" b="1" i="0" u="none" strike="noStrike" cap="none" normalizeH="0" baseline="0" smtClean="0">
            <a:ln>
              <a:noFill/>
            </a:ln>
            <a:solidFill>
              <a:schemeClr val="bg1"/>
            </a:solidFill>
            <a:effectLst/>
            <a:latin typeface="Arial" charset="0"/>
            <a:cs typeface="Lucida Sans Unicode" charset="0"/>
          </a:defRPr>
        </a:defPPr>
      </a:lstStyle>
    </a:lnDef>
    <a:txDef>
      <a:spPr bwMode="auto">
        <a:noFill/>
        <a:ln w="9525">
          <a:noFill/>
          <a:round/>
          <a:headEnd/>
          <a:tailEnd/>
        </a:ln>
      </a:spPr>
      <a:bodyPr lIns="90000" tIns="92880" rIns="90000" bIns="45000"/>
      <a:lstStyle>
        <a:defPPr>
          <a:lnSpc>
            <a:spcPct val="81000"/>
          </a:lnSpc>
          <a:tabLst>
            <a:tab pos="723900" algn="l"/>
            <a:tab pos="1447800" algn="l"/>
            <a:tab pos="2171700" algn="l"/>
            <a:tab pos="2895600" algn="l"/>
            <a:tab pos="3619500" algn="l"/>
            <a:tab pos="4343400" algn="l"/>
            <a:tab pos="5067300" algn="l"/>
            <a:tab pos="5791200" algn="l"/>
          </a:tabLst>
          <a:defRPr sz="2000" dirty="0">
            <a:solidFill>
              <a:srgbClr val="4C4C4C"/>
            </a:solidFill>
            <a:latin typeface="Candara" pitchFamily="32" charset="0"/>
          </a:defRPr>
        </a:defPPr>
      </a:lstStyle>
    </a:tx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TemplafySlideTemplateConfiguration><![CDATA[{"documentContentValidatorConfiguration":{"enableDocumentContentValidator":false,"documentContentValidatorVersion":0},"elementsMetadata":[],"slideId":"637352323191115078","enableDocumentContentUpdater":true,"version":"1.1"}]]></TemplafySlideTemplateConfiguration>
</file>

<file path=customXml/item2.xml><?xml version="1.0" encoding="utf-8"?>
<sisl xmlns:xsi="http://www.w3.org/2001/XMLSchema-instance" xmlns:xsd="http://www.w3.org/2001/XMLSchema" xmlns="http://www.boldonjames.com/2008/01/sie/internal/label" sislVersion="0" policy="82ad3a63-90ad-4a46-a3cb-757f4658e205" origin="userSelected">
  <element uid="03e9b10b-a1f9-4a88-9630-476473f62285" value=""/>
  <element uid="7349a702-6462-4442-88eb-c64cd513835c" value=""/>
  <element uid="8490d18d-1e1f-4ae2-adbe-3f6683173bee" value=""/>
</sisl>
</file>

<file path=customXml/item3.xml><?xml version="1.0" encoding="utf-8"?>
<TemplafySlideFormConfiguration><![CDATA[{"formFields":[],"formDataEntries":[]}]]></TemplafySlideFormConfiguration>
</file>

<file path=customXml/itemProps1.xml><?xml version="1.0" encoding="utf-8"?>
<ds:datastoreItem xmlns:ds="http://schemas.openxmlformats.org/officeDocument/2006/customXml" ds:itemID="{E8E1E2A2-D1BB-4C2F-A09E-210966B6DE94}">
  <ds:schemaRefs/>
</ds:datastoreItem>
</file>

<file path=customXml/itemProps2.xml><?xml version="1.0" encoding="utf-8"?>
<ds:datastoreItem xmlns:ds="http://schemas.openxmlformats.org/officeDocument/2006/customXml" ds:itemID="{AA592826-DDBA-4DCE-B4F3-66899E8851B6}">
  <ds:schemaRefs>
    <ds:schemaRef ds:uri="http://www.boldonjames.com/2008/01/sie/internal/label"/>
    <ds:schemaRef ds:uri="http://www.w3.org/2000/xmlns/"/>
    <ds:schemaRef ds:uri="http://www.w3.org/2001/XMLSchema"/>
  </ds:schemaRefs>
</ds:datastoreItem>
</file>

<file path=customXml/itemProps3.xml><?xml version="1.0" encoding="utf-8"?>
<ds:datastoreItem xmlns:ds="http://schemas.openxmlformats.org/officeDocument/2006/customXml" ds:itemID="{1F358A9C-AAEF-4E05-A92D-2F3661C824AC}">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0</TotalTime>
  <Words>7065</Words>
  <Application>Microsoft Office PowerPoint</Application>
  <PresentationFormat>Custom</PresentationFormat>
  <Paragraphs>622</Paragraphs>
  <Slides>57</Slides>
  <Notes>35</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57</vt:i4>
      </vt:variant>
    </vt:vector>
  </HeadingPairs>
  <TitlesOfParts>
    <vt:vector size="74" baseType="lpstr">
      <vt:lpstr>Arial</vt:lpstr>
      <vt:lpstr>Arial </vt:lpstr>
      <vt:lpstr>Arial Black</vt:lpstr>
      <vt:lpstr>Arial Unicode MS</vt:lpstr>
      <vt:lpstr>Arial,Sans-Serif</vt:lpstr>
      <vt:lpstr>Calibri</vt:lpstr>
      <vt:lpstr>Candara</vt:lpstr>
      <vt:lpstr>Comic Sans MS</vt:lpstr>
      <vt:lpstr>Helvetica</vt:lpstr>
      <vt:lpstr>Tahoma</vt:lpstr>
      <vt:lpstr>Times New Roman</vt:lpstr>
      <vt:lpstr>Univers</vt:lpstr>
      <vt:lpstr>Wingdings</vt:lpstr>
      <vt:lpstr>Master slide 1</vt:lpstr>
      <vt:lpstr>1_Master slide 1</vt:lpstr>
      <vt:lpstr>think-cell Slide</vt:lpstr>
      <vt:lpstr>Chart</vt:lpstr>
      <vt:lpstr>PowerPoint Presentation</vt:lpstr>
      <vt:lpstr>Legal Notice</vt:lpstr>
      <vt:lpstr>PowerPoint Presentation</vt:lpstr>
      <vt:lpstr>PowerPoint Presentation</vt:lpstr>
      <vt:lpstr>PowerPoint Presentation</vt:lpstr>
      <vt:lpstr>The Q8-Q9-Q10 Framework The context and benefit of the 3 guidelines </vt:lpstr>
      <vt:lpstr>PowerPoint Presentation</vt:lpstr>
      <vt:lpstr>PowerPoint Presentation</vt:lpstr>
      <vt:lpstr>The Q8-Q9-Q10 Framework  </vt:lpstr>
      <vt:lpstr>The Q8-Q9-Q10 Framework The context and benefit of the 3 guidelines </vt:lpstr>
      <vt:lpstr>PowerPoint Presentation</vt:lpstr>
      <vt:lpstr>The Q8-Q9-Q10 Framework The context and benefit of the 3 guidelines </vt:lpstr>
      <vt:lpstr>PowerPoint Presentation</vt:lpstr>
      <vt:lpstr>PowerPoint Presentation</vt:lpstr>
      <vt:lpstr>Knowledge Management Requires Systematic Approach to Assuring Process Performance &amp; Product Quality</vt:lpstr>
      <vt:lpstr>PowerPoint Presentation</vt:lpstr>
      <vt:lpstr>PowerPoint Presentation</vt:lpstr>
      <vt:lpstr>PowerPoint Presentation</vt:lpstr>
      <vt:lpstr>PQS and Product Lifecycle Building knowledge … Monitoring, Oversight, and Adaptation </vt:lpstr>
      <vt:lpstr>PowerPoint Presentation</vt:lpstr>
      <vt:lpstr>Key steps in development - for submission</vt:lpstr>
      <vt:lpstr>Understanding the QTPP (Quality Target Product Profile)…</vt:lpstr>
      <vt:lpstr>Knowledge guides, and is an essential output of, development</vt:lpstr>
      <vt:lpstr>Residual Uncertainty After Design Stage: Key ICH Q9(R1) Themes </vt:lpstr>
      <vt:lpstr>Understanding the Control Strategy…</vt:lpstr>
      <vt:lpstr>Understanding the design space…</vt:lpstr>
      <vt:lpstr>PowerPoint Presentation</vt:lpstr>
      <vt:lpstr>PowerPoint Presentation</vt:lpstr>
      <vt:lpstr>PowerPoint Presentation</vt:lpstr>
      <vt:lpstr>Process control using PAT</vt:lpstr>
      <vt:lpstr>PowerPoint Presentation</vt:lpstr>
      <vt:lpstr>PowerPoint Presentation</vt:lpstr>
      <vt:lpstr>Key messages from this example:</vt:lpstr>
      <vt:lpstr>PowerPoint Presentation</vt:lpstr>
      <vt:lpstr>PowerPoint Presentation</vt:lpstr>
      <vt:lpstr>The Objective of a Pharmaceutical Quality System</vt:lpstr>
      <vt:lpstr>Building early lifecycle knowledge… Scale-up and Tech Transfer </vt:lpstr>
      <vt:lpstr>From Development to Tech Transfer to Commercial Processing...Iterative Knowledge is Always Being Gained</vt:lpstr>
      <vt:lpstr>How the PQS Assures State of Control Throughout Commercial Lifecycle</vt:lpstr>
      <vt:lpstr>Process Validation</vt:lpstr>
      <vt:lpstr>Senior Management Responsibilities cont’d </vt:lpstr>
      <vt:lpstr>Senior Management Responsibilities cont’d </vt:lpstr>
      <vt:lpstr>Senior Management Responsibilities cont’d </vt:lpstr>
      <vt:lpstr>Continual Improvement and Change Management</vt:lpstr>
      <vt:lpstr>Change Management</vt:lpstr>
      <vt:lpstr>PowerPoint Presentation</vt:lpstr>
      <vt:lpstr>PowerPoint Presentation</vt:lpstr>
      <vt:lpstr>PowerPoint Presentation</vt:lpstr>
      <vt:lpstr>Data-driven Quality Vigilance and Continual Improvement</vt:lpstr>
      <vt:lpstr>Continual Improvement of New and Legacy (already commercialized) Products</vt:lpstr>
      <vt:lpstr>PowerPoint Presentation</vt:lpstr>
      <vt:lpstr>Inspection of the NIR model</vt:lpstr>
      <vt:lpstr>Inspection of the model, cont’d</vt:lpstr>
      <vt:lpstr>Inspection of the model, cont’d</vt:lpstr>
      <vt:lpstr>How this example relates to the three guidelines</vt:lpstr>
      <vt:lpstr>Final points for this presentation</vt:lpstr>
      <vt:lpstr>Acknowledgment and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2024-10-21T14:58:07Z</dcterms:created>
  <dcterms:modified xsi:type="dcterms:W3CDTF">2024-10-21T14:58:47Z</dcterms:modified>
</cp:coreProperties>
</file>